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FDB20-DAD4-4104-830F-594634127219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AA7FC-B160-4E6D-A0A0-9D023D1C33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tópicosClick to edit Master text styles</a:t>
            </a:r>
            <a:endParaRPr/>
          </a:p>
          <a:p>
            <a:pPr marL="743040" lvl="1" indent="-285480">
              <a:lnSpc>
                <a:spcPct val="100000"/>
              </a:lnSpc>
              <a:buFont typeface="Arial"/>
              <a:buChar char="–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/>
          </a:p>
          <a:p>
            <a:pPr marL="1143000" lvl="2" indent="-228240">
              <a:lnSpc>
                <a:spcPct val="100000"/>
              </a:lnSpc>
              <a:buFont typeface="Arial"/>
              <a:buChar char="•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/>
          </a:p>
          <a:p>
            <a:pPr marL="1600200" lvl="3" indent="-228240">
              <a:lnSpc>
                <a:spcPct val="100000"/>
              </a:lnSpc>
              <a:buFont typeface="Arial"/>
              <a:buChar char="–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/>
          </a:p>
          <a:p>
            <a:pPr marL="2057400" lvl="4" indent="-228240">
              <a:lnSpc>
                <a:spcPct val="100000"/>
              </a:lnSpc>
              <a:buFont typeface="Arial"/>
              <a:buChar char="»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04/12/16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108727C-DF38-49C1-AE6B-6E2A7FE918D5}" type="slidenum">
              <a:rPr lang="pt-BR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Multidimensional Projection
&amp;
Inverse Projection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 Inversa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pt-BR" dirty="0" smtClean="0"/>
              <a:t>asdasd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Problema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pt-BR" dirty="0" smtClean="0"/>
              <a:t>asd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Testes: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Imagens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Propriedades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39529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Imagens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9250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Propriedades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4754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Sumário: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Multidimensional</a:t>
            </a:r>
            <a:endParaRPr dirty="0"/>
          </a:p>
          <a:p>
            <a:pPr marL="743040" lvl="1" indent="-285480">
              <a:lnSpc>
                <a:spcPct val="100000"/>
              </a:lnSpc>
              <a:buFont typeface="Arial"/>
              <a:buChar char="–"/>
            </a:pP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MDS</a:t>
            </a:r>
            <a:endParaRPr dirty="0"/>
          </a:p>
          <a:p>
            <a:pPr marL="743040" lvl="1" indent="-285480">
              <a:lnSpc>
                <a:spcPct val="100000"/>
              </a:lnSpc>
              <a:buFont typeface="Arial"/>
              <a:buChar char="–"/>
            </a:pP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LAMP</a:t>
            </a:r>
            <a:endParaRPr dirty="0"/>
          </a:p>
          <a:p>
            <a:endParaRPr dirty="0"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Inversa</a:t>
            </a:r>
            <a:endParaRPr dirty="0"/>
          </a:p>
          <a:p>
            <a:pPr marL="743040" lvl="1" indent="-285480">
              <a:lnSpc>
                <a:spcPct val="100000"/>
              </a:lnSpc>
              <a:buFont typeface="Arial"/>
              <a:buChar char="–"/>
            </a:pP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ILAMP</a:t>
            </a:r>
            <a:endParaRPr dirty="0"/>
          </a:p>
          <a:p>
            <a:pPr marL="743040" lvl="1" indent="-285480">
              <a:lnSpc>
                <a:spcPct val="100000"/>
              </a:lnSpc>
              <a:buFont typeface="Arial"/>
              <a:buChar char="–"/>
            </a:pP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RBF</a:t>
            </a:r>
            <a:endParaRPr dirty="0"/>
          </a:p>
          <a:p>
            <a:endParaRPr dirty="0"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Testes</a:t>
            </a:r>
            <a:endParaRPr dirty="0"/>
          </a:p>
          <a:p>
            <a:pPr marL="743040" lvl="1" indent="-285480">
              <a:lnSpc>
                <a:spcPct val="100000"/>
              </a:lnSpc>
              <a:buFont typeface="Arial"/>
              <a:buChar char="–"/>
            </a:pP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Imagens</a:t>
            </a:r>
            <a:endParaRPr dirty="0"/>
          </a:p>
          <a:p>
            <a:pPr marL="743040" lvl="1" indent="-285480">
              <a:lnSpc>
                <a:spcPct val="100000"/>
              </a:lnSpc>
              <a:buFont typeface="Arial"/>
              <a:buChar char="–"/>
            </a:pP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Reservatórios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mapas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dirty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Escalonamento Multidimensional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Projetar os dados em um espaço n-dimensional mantendo a relação de dissimilaridade entre eles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Redução de dimensão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Distância entre os pontos correspondem ao grau de dissimilaridade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Detectar correlações no conjunto de dados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MDS: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Calibri"/>
              </a:rPr>
              <a:t>Informação</a:t>
            </a:r>
            <a:r>
              <a:rPr lang="en-US" sz="2400" spc="-1" dirty="0">
                <a:latin typeface="Calibri"/>
              </a:rPr>
              <a:t> </a:t>
            </a:r>
            <a:r>
              <a:rPr lang="en-US" sz="2400" spc="-1" dirty="0" err="1">
                <a:latin typeface="Calibri"/>
              </a:rPr>
              <a:t>contida</a:t>
            </a:r>
            <a:r>
              <a:rPr lang="en-US" sz="2400" spc="-1" dirty="0">
                <a:latin typeface="Calibri"/>
              </a:rPr>
              <a:t> </a:t>
            </a:r>
            <a:r>
              <a:rPr lang="en-US" sz="2400" spc="-1" dirty="0" err="1">
                <a:latin typeface="Calibri"/>
              </a:rPr>
              <a:t>em</a:t>
            </a:r>
            <a:r>
              <a:rPr lang="en-US" sz="2400" spc="-1" dirty="0">
                <a:latin typeface="Calibri"/>
              </a:rPr>
              <a:t> </a:t>
            </a:r>
            <a:r>
              <a:rPr lang="en-US" sz="2400" spc="-1" dirty="0" err="1">
                <a:latin typeface="Calibri"/>
              </a:rPr>
              <a:t>matriz</a:t>
            </a:r>
            <a:r>
              <a:rPr lang="en-US" sz="2400" spc="-1" dirty="0">
                <a:latin typeface="Calibri"/>
              </a:rPr>
              <a:t> de </a:t>
            </a:r>
            <a:r>
              <a:rPr lang="en-US" sz="2400" spc="-1" dirty="0" err="1">
                <a:latin typeface="Calibri"/>
              </a:rPr>
              <a:t>distâncias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Calibri"/>
              </a:rPr>
              <a:t> 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Calibri"/>
              </a:rPr>
              <a:t>Um </a:t>
            </a:r>
            <a:r>
              <a:rPr lang="en-US" sz="2400" spc="-1" dirty="0" err="1">
                <a:latin typeface="Calibri"/>
              </a:rPr>
              <a:t>meio</a:t>
            </a:r>
            <a:r>
              <a:rPr lang="en-US" sz="2400" spc="-1" dirty="0">
                <a:latin typeface="Calibri"/>
              </a:rPr>
              <a:t> de </a:t>
            </a:r>
            <a:r>
              <a:rPr lang="en-US" sz="2400" spc="-1" dirty="0" err="1">
                <a:latin typeface="Calibri"/>
              </a:rPr>
              <a:t>visualizar</a:t>
            </a:r>
            <a:r>
              <a:rPr lang="en-US" sz="2400" spc="-1" dirty="0">
                <a:latin typeface="Calibri"/>
              </a:rPr>
              <a:t> dados </a:t>
            </a:r>
            <a:r>
              <a:rPr lang="en-US" sz="2400" spc="-1" dirty="0" err="1">
                <a:latin typeface="Calibri"/>
              </a:rPr>
              <a:t>multidimensionais</a:t>
            </a:r>
            <a:r>
              <a:rPr lang="en-US" sz="2400" spc="-1" dirty="0">
                <a:latin typeface="Calibri"/>
              </a:rPr>
              <a:t> </a:t>
            </a:r>
            <a:r>
              <a:rPr lang="en-US" sz="2400" spc="-1" dirty="0" err="1">
                <a:latin typeface="Calibri"/>
              </a:rPr>
              <a:t>em</a:t>
            </a:r>
            <a:r>
              <a:rPr lang="en-US" sz="2400" spc="-1" dirty="0">
                <a:latin typeface="Calibri"/>
              </a:rPr>
              <a:t> um </a:t>
            </a:r>
            <a:r>
              <a:rPr lang="en-US" sz="2400" spc="-1" dirty="0" err="1">
                <a:latin typeface="Calibri"/>
              </a:rPr>
              <a:t>espaço</a:t>
            </a:r>
            <a:r>
              <a:rPr lang="en-US" sz="2400" spc="-1" dirty="0">
                <a:latin typeface="Calibri"/>
              </a:rPr>
              <a:t> </a:t>
            </a:r>
            <a:r>
              <a:rPr lang="en-US" sz="2400" spc="-1" dirty="0" err="1">
                <a:latin typeface="Calibri"/>
              </a:rPr>
              <a:t>reduzido</a:t>
            </a:r>
            <a:r>
              <a:rPr lang="en-US" sz="2400" spc="-1" dirty="0">
                <a:latin typeface="Calibri"/>
              </a:rPr>
              <a:t> </a:t>
            </a:r>
            <a:r>
              <a:rPr lang="en-US" sz="2400" spc="-1" dirty="0" err="1">
                <a:latin typeface="Calibri"/>
              </a:rPr>
              <a:t>preservando</a:t>
            </a:r>
            <a:r>
              <a:rPr lang="en-US" sz="2400" spc="-1" dirty="0">
                <a:latin typeface="Calibri"/>
              </a:rPr>
              <a:t> </a:t>
            </a:r>
            <a:r>
              <a:rPr lang="en-US" sz="2400" spc="-1" dirty="0" err="1">
                <a:latin typeface="Calibri"/>
              </a:rPr>
              <a:t>caracterísiticas</a:t>
            </a:r>
            <a:r>
              <a:rPr lang="en-US" sz="2400" spc="-1" dirty="0">
                <a:latin typeface="Calibri"/>
              </a:rPr>
              <a:t> de </a:t>
            </a:r>
            <a:r>
              <a:rPr lang="en-US" sz="2400" spc="-1" dirty="0" err="1">
                <a:latin typeface="Calibri"/>
              </a:rPr>
              <a:t>similaridade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Calibri"/>
              </a:rPr>
              <a:t> 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Calibri"/>
              </a:rPr>
              <a:t>Identificação</a:t>
            </a:r>
            <a:r>
              <a:rPr lang="en-US" sz="2400" spc="-1" dirty="0">
                <a:latin typeface="Calibri"/>
              </a:rPr>
              <a:t> de outliers </a:t>
            </a:r>
            <a:r>
              <a:rPr lang="en-US" sz="2400" spc="-1" dirty="0" err="1">
                <a:latin typeface="Calibri"/>
              </a:rPr>
              <a:t>em</a:t>
            </a:r>
            <a:r>
              <a:rPr lang="en-US" sz="2400" spc="-1" dirty="0">
                <a:latin typeface="Calibri"/>
              </a:rPr>
              <a:t> datasets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Calibri"/>
              </a:rPr>
              <a:t> 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Calibri"/>
              </a:rPr>
              <a:t>Preserva</a:t>
            </a:r>
            <a:r>
              <a:rPr lang="en-US" sz="2400" spc="-1" dirty="0">
                <a:latin typeface="Calibri"/>
              </a:rPr>
              <a:t> a </a:t>
            </a:r>
            <a:r>
              <a:rPr lang="en-US" sz="2400" spc="-1" dirty="0" err="1">
                <a:latin typeface="Calibri"/>
              </a:rPr>
              <a:t>distância</a:t>
            </a:r>
            <a:r>
              <a:rPr lang="en-US" sz="2400" spc="-1" dirty="0">
                <a:latin typeface="Calibri"/>
              </a:rPr>
              <a:t> original entre </a:t>
            </a:r>
            <a:r>
              <a:rPr lang="en-US" sz="2400" spc="-1" dirty="0" err="1">
                <a:latin typeface="Calibri"/>
              </a:rPr>
              <a:t>os</a:t>
            </a:r>
            <a:r>
              <a:rPr lang="en-US" sz="2400" spc="-1" dirty="0">
                <a:latin typeface="Calibri"/>
              </a:rPr>
              <a:t> dados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Calibri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600" spc="-1">
                <a:latin typeface="Calibri"/>
              </a:rPr>
              <a:t>Exemplo de aplicação: distâncias entre aeroportos</a:t>
            </a:r>
            <a:endParaRPr/>
          </a:p>
        </p:txBody>
      </p:sp>
      <p:pic>
        <p:nvPicPr>
          <p:cNvPr id="88" name="Picture 87"/>
          <p:cNvPicPr/>
          <p:nvPr/>
        </p:nvPicPr>
        <p:blipFill>
          <a:blip r:embed="rId2"/>
          <a:stretch/>
        </p:blipFill>
        <p:spPr>
          <a:xfrm>
            <a:off x="554760" y="2384640"/>
            <a:ext cx="8229240" cy="295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800" spc="-1">
                <a:latin typeface="Calibri"/>
              </a:rPr>
              <a:t>Projeção MDS</a:t>
            </a:r>
            <a:endParaRPr/>
          </a:p>
        </p:txBody>
      </p:sp>
      <p:pic>
        <p:nvPicPr>
          <p:cNvPr id="90" name="Picture 89"/>
          <p:cNvPicPr/>
          <p:nvPr/>
        </p:nvPicPr>
        <p:blipFill>
          <a:blip r:embed="rId2"/>
          <a:stretch/>
        </p:blipFill>
        <p:spPr>
          <a:xfrm>
            <a:off x="916200" y="1277640"/>
            <a:ext cx="751716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/>
          </a:p>
        </p:txBody>
      </p:sp>
      <p:pic>
        <p:nvPicPr>
          <p:cNvPr id="92" name="Picture 91"/>
          <p:cNvPicPr/>
          <p:nvPr/>
        </p:nvPicPr>
        <p:blipFill>
          <a:blip r:embed="rId2"/>
          <a:stretch/>
        </p:blipFill>
        <p:spPr>
          <a:xfrm>
            <a:off x="1152000" y="1090440"/>
            <a:ext cx="710676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800" spc="-1">
                <a:latin typeface="Calibri"/>
              </a:rPr>
              <a:t>Algoruitmo MDS</a:t>
            </a:r>
            <a:endParaRPr/>
          </a:p>
        </p:txBody>
      </p:sp>
      <p:pic>
        <p:nvPicPr>
          <p:cNvPr id="94" name="Picture 93"/>
          <p:cNvPicPr/>
          <p:nvPr/>
        </p:nvPicPr>
        <p:blipFill>
          <a:blip r:embed="rId2"/>
          <a:stretch/>
        </p:blipFill>
        <p:spPr>
          <a:xfrm>
            <a:off x="504000" y="2088000"/>
            <a:ext cx="8229240" cy="321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800" spc="-1">
                <a:latin typeface="Calibri"/>
              </a:rPr>
              <a:t>Outro exemplo: identificação de outliers</a:t>
            </a:r>
            <a:endParaRPr/>
          </a:p>
        </p:txBody>
      </p:sp>
      <p:pic>
        <p:nvPicPr>
          <p:cNvPr id="96" name="Picture 95"/>
          <p:cNvPicPr/>
          <p:nvPr/>
        </p:nvPicPr>
        <p:blipFill>
          <a:blip r:embed="rId2"/>
          <a:stretch/>
        </p:blipFill>
        <p:spPr>
          <a:xfrm>
            <a:off x="1152000" y="1450440"/>
            <a:ext cx="66906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122</Words>
  <Application>Microsoft Office PowerPoint</Application>
  <PresentationFormat>On-screen Show (4:3)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Imagens</vt:lpstr>
      <vt:lpstr>Propriedades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Projection &amp; Inverse Projection</dc:title>
  <dc:creator>Leonardo</dc:creator>
  <cp:lastModifiedBy>Leonardo Quatrin Campagnolo</cp:lastModifiedBy>
  <cp:revision>6</cp:revision>
  <dcterms:created xsi:type="dcterms:W3CDTF">2006-08-16T00:00:00Z</dcterms:created>
  <dcterms:modified xsi:type="dcterms:W3CDTF">2016-12-05T22:10:28Z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