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Multidimensional Projection</a:t>
            </a:r>
            <a:br>
              <a:rPr lang="pt-BR" dirty="0" smtClean="0"/>
            </a:br>
            <a:r>
              <a:rPr lang="pt-BR" dirty="0" smtClean="0"/>
              <a:t>&amp;</a:t>
            </a:r>
            <a:br>
              <a:rPr lang="pt-BR" dirty="0" smtClean="0"/>
            </a:br>
            <a:r>
              <a:rPr lang="pt-BR" dirty="0" smtClean="0"/>
              <a:t>Inverse Projection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3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Sumário: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Projeção Multidimensional</a:t>
            </a:r>
          </a:p>
          <a:p>
            <a:pPr lvl="1"/>
            <a:r>
              <a:rPr lang="pt-BR" sz="1400" dirty="0" smtClean="0"/>
              <a:t>MDS</a:t>
            </a:r>
          </a:p>
          <a:p>
            <a:pPr lvl="1"/>
            <a:r>
              <a:rPr lang="pt-BR" sz="1400" dirty="0" smtClean="0"/>
              <a:t>LAMP</a:t>
            </a:r>
          </a:p>
          <a:p>
            <a:pPr lvl="1"/>
            <a:endParaRPr lang="pt-BR" sz="1600" dirty="0" smtClean="0"/>
          </a:p>
          <a:p>
            <a:r>
              <a:rPr lang="pt-BR" sz="1800" dirty="0" smtClean="0"/>
              <a:t>Projeção Inversa</a:t>
            </a:r>
          </a:p>
          <a:p>
            <a:pPr lvl="1"/>
            <a:r>
              <a:rPr lang="pt-BR" sz="1400" dirty="0" smtClean="0"/>
              <a:t>ILAMP</a:t>
            </a:r>
          </a:p>
          <a:p>
            <a:pPr lvl="1"/>
            <a:r>
              <a:rPr lang="pt-BR" sz="1400" dirty="0" smtClean="0"/>
              <a:t>RBF</a:t>
            </a:r>
          </a:p>
          <a:p>
            <a:pPr lvl="1"/>
            <a:endParaRPr lang="pt-BR" sz="1400" dirty="0"/>
          </a:p>
          <a:p>
            <a:r>
              <a:rPr lang="pt-BR" sz="1800" dirty="0" smtClean="0"/>
              <a:t>Testes</a:t>
            </a:r>
            <a:endParaRPr lang="pt-BR" sz="1800" dirty="0"/>
          </a:p>
          <a:p>
            <a:pPr lvl="1"/>
            <a:r>
              <a:rPr lang="pt-BR" sz="1400" dirty="0" smtClean="0"/>
              <a:t>Imagens</a:t>
            </a:r>
            <a:endParaRPr lang="pt-BR" sz="1400" dirty="0"/>
          </a:p>
          <a:p>
            <a:pPr lvl="1"/>
            <a:r>
              <a:rPr lang="pt-BR" sz="1400" dirty="0" smtClean="0"/>
              <a:t>Reservatórios (mapas)</a:t>
            </a:r>
            <a:endParaRPr lang="pt-BR" sz="1400" dirty="0"/>
          </a:p>
          <a:p>
            <a:pPr lvl="1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6890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Projeção Multidimensional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1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Problema: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59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Projeção Inversa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02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Problema: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47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Multidimensional Projection &amp; Inverse Projection</vt:lpstr>
      <vt:lpstr>Sumário:</vt:lpstr>
      <vt:lpstr>Projeção Multidimensional</vt:lpstr>
      <vt:lpstr>Problema:</vt:lpstr>
      <vt:lpstr>Projeção Inversa</vt:lpstr>
      <vt:lpstr>Problema: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Projection &amp; Inverse Projection</dc:title>
  <dc:creator>Leonardo</dc:creator>
  <cp:lastModifiedBy>Leonardo</cp:lastModifiedBy>
  <cp:revision>3</cp:revision>
  <dcterms:created xsi:type="dcterms:W3CDTF">2006-08-16T00:00:00Z</dcterms:created>
  <dcterms:modified xsi:type="dcterms:W3CDTF">2016-12-02T04:50:52Z</dcterms:modified>
</cp:coreProperties>
</file>