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300" r:id="rId11"/>
    <p:sldId id="301" r:id="rId12"/>
    <p:sldId id="283" r:id="rId13"/>
    <p:sldId id="264" r:id="rId14"/>
    <p:sldId id="287" r:id="rId15"/>
    <p:sldId id="265" r:id="rId16"/>
    <p:sldId id="288" r:id="rId17"/>
    <p:sldId id="266" r:id="rId18"/>
    <p:sldId id="292" r:id="rId19"/>
    <p:sldId id="298" r:id="rId20"/>
    <p:sldId id="295" r:id="rId21"/>
    <p:sldId id="296" r:id="rId22"/>
    <p:sldId id="297" r:id="rId23"/>
    <p:sldId id="284" r:id="rId24"/>
    <p:sldId id="267" r:id="rId25"/>
    <p:sldId id="285" r:id="rId26"/>
    <p:sldId id="280" r:id="rId27"/>
    <p:sldId id="294" r:id="rId28"/>
    <p:sldId id="290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>
        <p:scale>
          <a:sx n="66" d="100"/>
          <a:sy n="66" d="100"/>
        </p:scale>
        <p:origin x="2124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>
                <a:cs typeface="Calibri" panose="020F0502020204030204" pitchFamily="34" charset="0"/>
              </a:rPr>
              <a:t>Declaração de variáveis:</a:t>
            </a: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endParaRPr lang="pt-BR" altLang="pt-BR" sz="1400" dirty="0">
              <a:cs typeface="Calibri" panose="020F0502020204030204" pitchFamily="34" charset="0"/>
            </a:endParaRP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4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Declaração de funções:</a:t>
            </a: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0767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462188"/>
            <a:ext cx="45434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50779"/>
            <a:ext cx="3571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Métodos em </a:t>
            </a:r>
            <a:r>
              <a:rPr lang="pt-BR" sz="1600" dirty="0" smtClean="0">
                <a:cs typeface="Calibri" panose="020F0502020204030204" pitchFamily="34" charset="0"/>
              </a:rPr>
              <a:t>Java e C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5667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clocked</a:t>
            </a:r>
            <a:r>
              <a:rPr lang="pt-BR" sz="1600" b="1" dirty="0"/>
              <a:t>, next</a:t>
            </a:r>
          </a:p>
          <a:p>
            <a:endParaRPr lang="pt-BR" sz="1600" b="1" dirty="0"/>
          </a:p>
          <a:p>
            <a:r>
              <a:rPr lang="pt-BR" sz="16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600" b="1" dirty="0" err="1">
                <a:cs typeface="Arial" pitchFamily="34" charset="0"/>
              </a:rPr>
              <a:t>Stmt</a:t>
            </a:r>
            <a:r>
              <a:rPr lang="en-US" altLang="pt-BR" sz="1600" b="1" dirty="0">
                <a:cs typeface="Arial" pitchFamily="34" charset="0"/>
              </a:rPr>
              <a:t> ::=  </a:t>
            </a:r>
            <a:r>
              <a:rPr lang="en-US" altLang="pt-BR" sz="16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600" b="1" dirty="0">
                <a:cs typeface="Arial" pitchFamily="34" charset="0"/>
              </a:rPr>
              <a:t>(</a:t>
            </a:r>
            <a:r>
              <a:rPr lang="en-US" altLang="pt-BR" sz="1600" b="1" dirty="0" err="1">
                <a:cs typeface="Arial" pitchFamily="34" charset="0"/>
              </a:rPr>
              <a:t>p,l</a:t>
            </a:r>
            <a:r>
              <a:rPr lang="en-US" altLang="pt-BR" sz="1600" b="1" dirty="0">
                <a:cs typeface="Arial" pitchFamily="34" charset="0"/>
              </a:rPr>
              <a:t>)  </a:t>
            </a:r>
            <a:r>
              <a:rPr lang="en-US" altLang="pt-BR" sz="1600" b="1" dirty="0" err="1">
                <a:cs typeface="Arial" pitchFamily="34" charset="0"/>
              </a:rPr>
              <a:t>Stmt</a:t>
            </a:r>
            <a:endParaRPr lang="en-US" altLang="pt-BR" sz="1600" b="1" dirty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async</a:t>
            </a:r>
            <a:r>
              <a:rPr lang="en-US" altLang="pt-BR" sz="1600" dirty="0">
                <a:cs typeface="Arial" pitchFamily="34" charset="0"/>
              </a:rPr>
              <a:t> { … }</a:t>
            </a: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Cria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uma</a:t>
            </a:r>
            <a:r>
              <a:rPr lang="en-US" altLang="pt-BR" sz="1600" dirty="0">
                <a:cs typeface="Arial" pitchFamily="34" charset="0"/>
              </a:rPr>
              <a:t> nova </a:t>
            </a:r>
            <a:r>
              <a:rPr lang="en-US" altLang="pt-BR" sz="1600" dirty="0" err="1">
                <a:cs typeface="Arial" pitchFamily="34" charset="0"/>
              </a:rPr>
              <a:t>atividade</a:t>
            </a:r>
            <a:r>
              <a:rPr lang="en-US" altLang="pt-BR" sz="1600" dirty="0">
                <a:cs typeface="Arial" pitchFamily="34" charset="0"/>
              </a:rPr>
              <a:t> para </a:t>
            </a:r>
            <a:r>
              <a:rPr lang="en-US" altLang="pt-BR" sz="1600" dirty="0" err="1">
                <a:cs typeface="Arial" pitchFamily="34" charset="0"/>
              </a:rPr>
              <a:t>avaliar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comandos</a:t>
            </a:r>
            <a:r>
              <a:rPr lang="en-US" altLang="pt-BR" sz="1600" dirty="0">
                <a:cs typeface="Arial" pitchFamily="34" charset="0"/>
              </a:rPr>
              <a:t> de </a:t>
            </a:r>
            <a:r>
              <a:rPr lang="en-US" altLang="pt-BR" sz="1600" dirty="0" err="1">
                <a:cs typeface="Arial" pitchFamily="34" charset="0"/>
              </a:rPr>
              <a:t>maneira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assíncrona</a:t>
            </a:r>
            <a:endParaRPr lang="en-US" altLang="pt-BR" sz="1600" dirty="0" smtClean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 smtClean="0">
                <a:cs typeface="Arial" pitchFamily="34" charset="0"/>
              </a:rPr>
              <a:t>Variáveis</a:t>
            </a:r>
            <a:r>
              <a:rPr lang="en-US" altLang="pt-BR" sz="1600" dirty="0" smtClean="0">
                <a:cs typeface="Arial" pitchFamily="34" charset="0"/>
              </a:rPr>
              <a:t> fora do </a:t>
            </a:r>
            <a:r>
              <a:rPr lang="en-US" altLang="pt-BR" sz="1600" dirty="0" err="1" smtClean="0">
                <a:cs typeface="Arial" pitchFamily="34" charset="0"/>
              </a:rPr>
              <a:t>bloco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async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podem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ser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referenciadas</a:t>
            </a:r>
            <a:endParaRPr lang="en-US" altLang="pt-BR" sz="16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1800" b="1" dirty="0">
                <a:cs typeface="Arial" pitchFamily="34" charset="0"/>
              </a:rPr>
              <a:t> </a:t>
            </a:r>
            <a:r>
              <a:rPr lang="en-US" altLang="pt-BR" sz="18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i="1" dirty="0" err="1">
                <a:cs typeface="Arial" pitchFamily="34" charset="0"/>
              </a:rPr>
              <a:t>Stmt</a:t>
            </a:r>
            <a:endParaRPr lang="en-US" altLang="pt-BR" sz="1800" b="1" i="1" dirty="0"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pt-BR" sz="1600" dirty="0"/>
          </a:p>
          <a:p>
            <a:r>
              <a:rPr lang="pt-BR" sz="1600" dirty="0"/>
              <a:t>Útil para expressar operações “síncronas</a:t>
            </a:r>
            <a:r>
              <a:rPr lang="pt-BR" sz="1600" dirty="0" smtClean="0"/>
              <a:t>”</a:t>
            </a:r>
            <a:endParaRPr lang="pt-BR" sz="1600" dirty="0"/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600" b="1" i="1" dirty="0" err="1">
                <a:cs typeface="Arial" pitchFamily="34" charset="0"/>
              </a:rPr>
              <a:t>Stmt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600" b="1" dirty="0">
                <a:cs typeface="Arial" pitchFamily="34" charset="0"/>
              </a:rPr>
              <a:t>  </a:t>
            </a:r>
            <a:r>
              <a:rPr lang="en-US" altLang="pt-BR" sz="16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600" b="1" i="1" dirty="0" err="1">
                <a:cs typeface="Arial" pitchFamily="34" charset="0"/>
              </a:rPr>
              <a:t>MethodModifier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600" dirty="0"/>
          </a:p>
          <a:p>
            <a:r>
              <a:rPr lang="pt-BR" sz="1600" dirty="0"/>
              <a:t>atomic { ... }</a:t>
            </a:r>
          </a:p>
          <a:p>
            <a:endParaRPr lang="pt-BR" sz="1600" dirty="0"/>
          </a:p>
          <a:p>
            <a:r>
              <a:rPr lang="pt-BR" sz="1600" dirty="0"/>
              <a:t>Executa um bloco de código de forma </a:t>
            </a:r>
            <a:r>
              <a:rPr lang="pt-BR" sz="1600" dirty="0" smtClean="0"/>
              <a:t>atômica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Pode ser utilizado em métodos ou em trechos de </a:t>
            </a:r>
            <a:r>
              <a:rPr lang="pt-BR" sz="1600" dirty="0" smtClean="0"/>
              <a:t>código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Blocos atômicos são executados enquanto outras atividades são </a:t>
            </a:r>
            <a:r>
              <a:rPr lang="pt-BR" sz="1600" dirty="0" smtClean="0"/>
              <a:t>suspensas</a:t>
            </a:r>
            <a:endParaRPr lang="pt-BR" sz="1600" dirty="0"/>
          </a:p>
          <a:p>
            <a:endParaRPr lang="pt-BR" sz="1600" dirty="0"/>
          </a:p>
          <a:p>
            <a:r>
              <a:rPr lang="pt-BR" altLang="pt-BR" sz="1600" dirty="0"/>
              <a:t>Não deve criar atividades </a:t>
            </a:r>
            <a:r>
              <a:rPr lang="pt-BR" altLang="pt-BR" sz="1600" dirty="0" smtClean="0"/>
              <a:t>concorrentes</a:t>
            </a:r>
            <a:endParaRPr lang="pt-BR" altLang="pt-BR" sz="1600" dirty="0"/>
          </a:p>
          <a:p>
            <a:endParaRPr lang="pt-BR" altLang="pt-BR" sz="1600" dirty="0"/>
          </a:p>
          <a:p>
            <a:r>
              <a:rPr lang="pt-BR" altLang="pt-BR" sz="1600" dirty="0"/>
              <a:t>Deve manipular dados </a:t>
            </a:r>
            <a:r>
              <a:rPr lang="pt-BR" altLang="pt-BR" sz="1600" dirty="0" smtClean="0"/>
              <a:t>locais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Stmt ::= WhenStmt</a:t>
            </a:r>
          </a:p>
          <a:p>
            <a:r>
              <a:rPr lang="pt-BR" sz="1600" b="1" dirty="0"/>
              <a:t>WhenStmt ::= </a:t>
            </a:r>
            <a:r>
              <a:rPr lang="pt-BR" sz="1600" b="1" dirty="0">
                <a:solidFill>
                  <a:srgbClr val="FF0000"/>
                </a:solidFill>
              </a:rPr>
              <a:t>when</a:t>
            </a:r>
            <a:r>
              <a:rPr lang="pt-BR" sz="1600" b="1" dirty="0"/>
              <a:t> ( Expr ) </a:t>
            </a:r>
            <a:r>
              <a:rPr lang="pt-BR" sz="1600" b="1" dirty="0" smtClean="0"/>
              <a:t>Stmt</a:t>
            </a:r>
          </a:p>
          <a:p>
            <a:pPr marL="0" indent="0">
              <a:buNone/>
            </a:pPr>
            <a:r>
              <a:rPr lang="pt-BR" sz="1600" b="1" dirty="0" smtClean="0"/>
              <a:t>	            | </a:t>
            </a:r>
            <a:r>
              <a:rPr lang="pt-BR" sz="1600" b="1" dirty="0"/>
              <a:t>WhenStmt </a:t>
            </a:r>
            <a:r>
              <a:rPr lang="pt-BR" sz="1600" b="1" dirty="0">
                <a:solidFill>
                  <a:srgbClr val="FF0000"/>
                </a:solidFill>
              </a:rPr>
              <a:t>or</a:t>
            </a:r>
            <a:r>
              <a:rPr lang="pt-BR" sz="1600" b="1" dirty="0"/>
              <a:t> (Expr) </a:t>
            </a:r>
            <a:r>
              <a:rPr lang="pt-BR" sz="1600" b="1" dirty="0" smtClean="0"/>
              <a:t>Stmt</a:t>
            </a:r>
          </a:p>
          <a:p>
            <a:endParaRPr lang="pt-BR" sz="1600" dirty="0" smtClean="0"/>
          </a:p>
          <a:p>
            <a:r>
              <a:rPr lang="pt-BR" sz="1600" dirty="0" smtClean="0"/>
              <a:t>when (E) { ... }</a:t>
            </a:r>
            <a:endParaRPr lang="pt-BR" sz="1600" dirty="0"/>
          </a:p>
          <a:p>
            <a:pPr marL="0" indent="0">
              <a:buNone/>
            </a:pPr>
            <a:endParaRPr lang="pt-BR" sz="1800" b="1" dirty="0" smtClean="0"/>
          </a:p>
          <a:p>
            <a:r>
              <a:rPr lang="en-US" sz="1600" dirty="0" err="1" smtClean="0"/>
              <a:t>Suspende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atividade</a:t>
            </a:r>
            <a:r>
              <a:rPr lang="en-US" sz="1600" dirty="0" smtClean="0"/>
              <a:t> </a:t>
            </a:r>
            <a:r>
              <a:rPr lang="en-US" sz="1600" dirty="0" err="1" smtClean="0"/>
              <a:t>até</a:t>
            </a:r>
            <a:r>
              <a:rPr lang="en-US" sz="1600" dirty="0" smtClean="0"/>
              <a:t> que o </a:t>
            </a:r>
            <a:r>
              <a:rPr lang="en-US" sz="1600" dirty="0" err="1" smtClean="0"/>
              <a:t>estado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expressão</a:t>
            </a:r>
            <a:r>
              <a:rPr lang="en-US" sz="1600" dirty="0" smtClean="0"/>
              <a:t> </a:t>
            </a:r>
            <a:r>
              <a:rPr lang="en-US" sz="1600" dirty="0" err="1" smtClean="0"/>
              <a:t>booleana</a:t>
            </a:r>
            <a:r>
              <a:rPr lang="en-US" sz="1600" dirty="0" smtClean="0"/>
              <a:t> E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verdadeira</a:t>
            </a:r>
            <a:endParaRPr lang="en-US" sz="1600" dirty="0" smtClean="0"/>
          </a:p>
          <a:p>
            <a:pPr lvl="1"/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</a:t>
            </a:r>
            <a:r>
              <a:rPr lang="en-US" sz="1400" dirty="0" err="1" smtClean="0"/>
              <a:t>acontece</a:t>
            </a:r>
            <a:r>
              <a:rPr lang="en-US" sz="1400" dirty="0" smtClean="0"/>
              <a:t>, </a:t>
            </a:r>
            <a:r>
              <a:rPr lang="en-US" sz="1400" dirty="0"/>
              <a:t>S </a:t>
            </a:r>
            <a:r>
              <a:rPr lang="en-US" sz="1400" dirty="0" smtClean="0"/>
              <a:t>é </a:t>
            </a:r>
            <a:r>
              <a:rPr lang="en-US" sz="1400" dirty="0" err="1" smtClean="0"/>
              <a:t>executada</a:t>
            </a:r>
            <a:r>
              <a:rPr lang="en-US" sz="1400" dirty="0" smtClean="0"/>
              <a:t> </a:t>
            </a:r>
            <a:r>
              <a:rPr lang="en-US" sz="1400" dirty="0" err="1" smtClean="0"/>
              <a:t>atomicamente</a:t>
            </a:r>
            <a:r>
              <a:rPr lang="en-US" sz="1400" dirty="0" smtClean="0"/>
              <a:t> e </a:t>
            </a:r>
            <a:r>
              <a:rPr lang="en-US" sz="1400" dirty="0" err="1" smtClean="0"/>
              <a:t>isoladamente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2724944"/>
            <a:ext cx="2495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</a:t>
            </a:r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TODO</a:t>
            </a:r>
            <a:endParaRPr lang="pt-BR" sz="1600" dirty="0" smtClean="0"/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</a:t>
            </a:r>
            <a:r>
              <a:rPr lang="pt-BR" sz="1800" dirty="0" smtClean="0"/>
              <a:t>.</a:t>
            </a:r>
          </a:p>
          <a:p>
            <a:endParaRPr lang="en-US" altLang="pt-BR" sz="1800" dirty="0" smtClean="0"/>
          </a:p>
          <a:p>
            <a:r>
              <a:rPr lang="en-US" altLang="pt-BR" sz="1800" dirty="0" smtClean="0"/>
              <a:t>at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at</a:t>
            </a:r>
            <a:endParaRPr lang="en-US" alt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/>
              <a:t>Classes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DistArray</a:t>
            </a:r>
          </a:p>
          <a:p>
            <a:r>
              <a:rPr lang="pt-BR" sz="1800" dirty="0" smtClean="0"/>
              <a:t>GlobalRef</a:t>
            </a:r>
          </a:p>
          <a:p>
            <a:r>
              <a:rPr lang="pt-BR" sz="1800" dirty="0" smtClean="0"/>
              <a:t>RemoteArray</a:t>
            </a:r>
          </a:p>
          <a:p>
            <a:r>
              <a:rPr lang="pt-BR" sz="1800" dirty="0" smtClean="0"/>
              <a:t>AtomicInteger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1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675607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pt-BR" sz="1600" dirty="0"/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781145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39169"/>
            <a:ext cx="4010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exemplos atualizados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June 2015.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 smtClean="0"/>
          </a:p>
          <a:p>
            <a:r>
              <a:rPr lang="pt-BR" sz="1600" dirty="0"/>
              <a:t>X10 Language Specification</a:t>
            </a:r>
            <a:r>
              <a:rPr lang="pt-BR" sz="1600" dirty="0" smtClean="0"/>
              <a:t>. Version </a:t>
            </a:r>
            <a:r>
              <a:rPr lang="pt-BR" sz="1600" dirty="0"/>
              <a:t>2.6 </a:t>
            </a:r>
            <a:r>
              <a:rPr lang="pt-BR" sz="1600" dirty="0" smtClean="0"/>
              <a:t>. June 2016. </a:t>
            </a:r>
            <a:r>
              <a:rPr lang="pt-BR" sz="1600" dirty="0"/>
              <a:t>URL: </a:t>
            </a:r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x10.sourceforge.net/documentation/languagespec/x10-latest.pdf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Tipos </a:t>
            </a:r>
          </a:p>
          <a:p>
            <a:pPr lvl="1"/>
            <a:r>
              <a:rPr lang="pt-BR" sz="1400" dirty="0" smtClean="0">
                <a:cs typeface="Calibri" panose="020F0502020204030204" pitchFamily="34" charset="0"/>
              </a:rPr>
              <a:t>x10.lang.*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Falta:</a:t>
            </a:r>
          </a:p>
          <a:p>
            <a:r>
              <a:rPr lang="pt-BR" sz="1600" dirty="0" smtClean="0">
                <a:cs typeface="Calibri" panose="020F0502020204030204" pitchFamily="34" charset="0"/>
              </a:rPr>
              <a:t>Rail, Place, DistArray, Array, Region, GlobalRef[T]</a:t>
            </a: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2671599"/>
            <a:ext cx="4804670" cy="238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875122"/>
            <a:ext cx="6371143" cy="3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713</Words>
  <Application>Microsoft Office PowerPoint</Application>
  <PresentationFormat>Widescreen</PresentationFormat>
  <Paragraphs>248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Monaco</vt:lpstr>
      <vt:lpstr>Times New Roman</vt:lpstr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when</vt:lpstr>
      <vt:lpstr>Características principais da linguagem atomic</vt:lpstr>
      <vt:lpstr>Características principais da linguagem at</vt:lpstr>
      <vt:lpstr>Características principais da linguagem at</vt:lpstr>
      <vt:lpstr>Classes</vt:lpstr>
      <vt:lpstr>Classes GlobalRef</vt:lpstr>
      <vt:lpstr>Classes GlobalRef</vt:lpstr>
      <vt:lpstr>Exemplos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 Quatrin Campagnolo</cp:lastModifiedBy>
  <cp:revision>59</cp:revision>
  <dcterms:created xsi:type="dcterms:W3CDTF">2016-12-04T21:11:16Z</dcterms:created>
  <dcterms:modified xsi:type="dcterms:W3CDTF">2016-12-09T16:34:19Z</dcterms:modified>
</cp:coreProperties>
</file>