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6" r:id="rId41"/>
    <p:sldId id="289" r:id="rId42"/>
    <p:sldId id="290" r:id="rId43"/>
    <p:sldId id="291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viewProps" Target="view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862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GlobalRef[T]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9086760" y="2724840"/>
            <a:ext cx="2494080" cy="22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0"/>
          <p:cNvPicPr/>
          <p:nvPr/>
        </p:nvPicPr>
        <p:blipFill>
          <a:blip r:embed="rId2"/>
          <a:stretch/>
        </p:blipFill>
        <p:spPr>
          <a:xfrm>
            <a:off x="7104240" y="1600200"/>
            <a:ext cx="4087800" cy="3870360"/>
          </a:xfrm>
          <a:prstGeom prst="rect">
            <a:avLst/>
          </a:prstGeom>
          <a:ln>
            <a:noFill/>
          </a:ln>
        </p:spPr>
      </p:pic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class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Driver {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public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static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def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main(args:Array[String](1)):Void {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firstCounter =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secondCounter =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</a:t>
            </a:r>
            <a:r>
              <a:rPr lang="pt-BR" sz="1400" b="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5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for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var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i:Int=</a:t>
            </a:r>
            <a:r>
              <a:rPr lang="pt-BR" sz="1400" b="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0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i&lt;</a:t>
            </a:r>
            <a:r>
              <a:rPr lang="pt-BR" sz="1400" b="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10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i++) {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firstCounter.count();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secondCounter.count();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firstValue = firstCounter.getCount();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</a:t>
            </a:r>
            <a:r>
              <a:rPr lang="pt-BR" sz="1400" b="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val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secondValue = secondCounter.getCount();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Console.OUT.println(</a:t>
            </a:r>
            <a:r>
              <a:rPr lang="pt-BR" sz="1400" b="0" strike="noStrike" spc="-1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"First value = "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+firstValue);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Console.OUT.println(</a:t>
            </a:r>
            <a:r>
              <a:rPr lang="pt-BR" sz="1400" b="0" strike="noStrike" spc="-1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"Second value = "</a:t>
            </a: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+secondValue);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Picture 8"/>
          <p:cNvPicPr/>
          <p:nvPr/>
        </p:nvPicPr>
        <p:blipFill>
          <a:blip r:embed="rId2"/>
          <a:stretch/>
        </p:blipFill>
        <p:spPr>
          <a:xfrm>
            <a:off x="7536240" y="1675440"/>
            <a:ext cx="3494160" cy="4373640"/>
          </a:xfrm>
          <a:prstGeom prst="rect">
            <a:avLst/>
          </a:prstGeom>
          <a:ln>
            <a:noFill/>
          </a:ln>
        </p:spPr>
      </p:pic>
      <p:sp>
        <p:nvSpPr>
          <p:cNvPr id="40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public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static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def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main(args:Array[String](1)):Void {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val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secondCtr = 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(Place.places(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)) GlobalRef[Counter](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new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Counter(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5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)));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for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var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i:Int=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0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i&lt;</a:t>
            </a:r>
            <a:r>
              <a:rPr lang="pt-BR" sz="1400" b="0" strike="noStrike" spc="-1" dirty="0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10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; i++) {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at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(secondCtr.</a:t>
            </a:r>
            <a:r>
              <a:rPr lang="pt-BR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home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  secondCtr().count();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 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val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secondValue = (</a:t>
            </a:r>
            <a:r>
              <a:rPr lang="pt-BR" sz="1400" b="0" strike="noStrike" spc="-1" dirty="0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at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(secondCtr.home) secondCtr().getCount());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  Console.OUT.println(</a:t>
            </a:r>
            <a:r>
              <a:rPr lang="pt-BR" sz="1400" b="0" strike="noStrike" spc="-1" dirty="0">
                <a:solidFill>
                  <a:srgbClr val="0B0493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"Second value = "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+secondValue);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places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04342"/>
            <a:ext cx="5019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594967"/>
            <a:ext cx="50101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79589917"/>
              </p:ext>
            </p:extLst>
          </p:nvPr>
        </p:nvGraphicFramePr>
        <p:xfrm>
          <a:off x="2279576" y="2492896"/>
          <a:ext cx="7633329" cy="1944216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activiteis 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processo é 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1596</Words>
  <Application>Microsoft Office PowerPoint</Application>
  <PresentationFormat>Custom</PresentationFormat>
  <Paragraphs>437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</cp:lastModifiedBy>
  <cp:revision>13</cp:revision>
  <dcterms:modified xsi:type="dcterms:W3CDTF">2016-12-13T05:47:30Z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