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09" r:id="rId39"/>
    <p:sldId id="288" r:id="rId40"/>
    <p:sldId id="285" r:id="rId41"/>
    <p:sldId id="289" r:id="rId42"/>
    <p:sldId id="290" r:id="rId43"/>
    <p:sldId id="291" r:id="rId44"/>
    <p:sldId id="299" r:id="rId45"/>
    <p:sldId id="307" r:id="rId46"/>
    <p:sldId id="300" r:id="rId47"/>
    <p:sldId id="301" r:id="rId48"/>
    <p:sldId id="302" r:id="rId49"/>
    <p:sldId id="303" r:id="rId50"/>
    <p:sldId id="304" r:id="rId51"/>
    <p:sldId id="305" r:id="rId52"/>
    <p:sldId id="295" r:id="rId53"/>
    <p:sldId id="296" r:id="rId54"/>
    <p:sldId id="297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60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121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666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64815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</a:p>
          <a:p>
            <a:pPr marL="800280" lvl="1" indent="-341640">
              <a:buClr>
                <a:srgbClr val="000000"/>
              </a:buClr>
              <a:buFontTx/>
              <a:buChar char="─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</a:p>
          <a:p>
            <a:pPr marL="800280" lvl="1" indent="-341640">
              <a:buClr>
                <a:srgbClr val="000000"/>
              </a:buClr>
              <a:buFontTx/>
              <a:buChar char="─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 lang="pt-B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7142704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3359696" y="4293096"/>
            <a:ext cx="2494080" cy="22752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4680"/>
            <a:ext cx="38290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mal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abstrata, extensão de classe array. Pode ser usada para distribuir um array a cada place 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PlaceGroup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52" y="1512000"/>
            <a:ext cx="62103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3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 redução, onde cada place do exemplo executa parte da soma e a chamada offer recebe o valor de cada place para a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soma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0984"/>
            <a:ext cx="495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Cria uma referência galobal para um dado objeto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Possui um campo home, especificando aonde foi criado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Só pode ser manipulado no seu Place de origem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Cada PLH também é manipulado apenas no seu local de origem, porém é criado um PLH para cada Place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Podem ser modificados dentro de um bloco at()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3578043"/>
            <a:ext cx="5753100" cy="1171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1590858"/>
            <a:ext cx="8839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6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</a:t>
            </a:r>
            <a:r>
              <a:rPr lang="pt-BR" sz="1600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" y="1268760"/>
            <a:ext cx="5619750" cy="3943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348880"/>
            <a:ext cx="56197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1334087912"/>
              </p:ext>
            </p:extLst>
          </p:nvPr>
        </p:nvGraphicFramePr>
        <p:xfrm>
          <a:off x="2279576" y="2492896"/>
          <a:ext cx="7633329" cy="273630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44276"/>
                <a:gridCol w="2544276"/>
                <a:gridCol w="2544777"/>
              </a:tblGrid>
              <a:tr h="45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Número de nós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Sequencial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Paralelo 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200 ms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73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601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278938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5232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12 - 15</a:t>
                      </a:r>
                      <a:r>
                        <a:rPr lang="pt-BR" sz="16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minutos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200 a</a:t>
                      </a:r>
                      <a:r>
                        <a:rPr lang="pt-BR" sz="16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220 </a:t>
                      </a: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segundos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&gt; 20 minutos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 minutos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Documentação com poucas informações sobre algumas classes específicas da linguagem</a:t>
            </a:r>
          </a:p>
          <a:p>
            <a:pPr marL="343080" indent="-341640"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Poucos exemplos para a nova versão (2.6.0)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Java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Foi possível melhorar a performance se comparado com a versão sequencial implementada no próprio x10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</a:t>
            </a:r>
            <a:r>
              <a:rPr lang="pt-BR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processos </a:t>
            </a:r>
            <a:r>
              <a:rPr lang="pt-BR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pode ser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1539</Words>
  <Application>Microsoft Office PowerPoint</Application>
  <PresentationFormat>Widescreen</PresentationFormat>
  <Paragraphs>430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DejaVu Sans</vt:lpstr>
      <vt:lpstr>Monaco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Busca em árvore com x10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 Quatrin Campagnolo</cp:lastModifiedBy>
  <cp:revision>29</cp:revision>
  <dcterms:modified xsi:type="dcterms:W3CDTF">2016-12-13T15:49:29Z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