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24" autoAdjust="0"/>
  </p:normalViewPr>
  <p:slideViewPr>
    <p:cSldViewPr>
      <p:cViewPr>
        <p:scale>
          <a:sx n="66" d="100"/>
          <a:sy n="66" d="100"/>
        </p:scale>
        <p:origin x="-1506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279</TotalTime>
  <Words>2717</Words>
  <Application>Microsoft Office PowerPoint</Application>
  <PresentationFormat>Presentación en pantalla (4:3)</PresentationFormat>
  <Paragraphs>173</Paragraphs>
  <Slides>43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Mirador</vt:lpstr>
      <vt:lpstr>FUNDAMENTOS DE ARQUITECTURA </vt:lpstr>
      <vt:lpstr>REPASO DE PATRONES</vt:lpstr>
      <vt:lpstr>Buenas practicas de desarrollo</vt:lpstr>
      <vt:lpstr>Presentación de PowerPoint</vt:lpstr>
      <vt:lpstr>Principio de Única Responsabilidad </vt:lpstr>
      <vt:lpstr>Principio Abierto/Cerrado</vt:lpstr>
      <vt:lpstr>Presentación de PowerPoint</vt:lpstr>
      <vt:lpstr>Presentación de PowerPoint</vt:lpstr>
      <vt:lpstr>Principio de sustitución de Liskov </vt:lpstr>
      <vt:lpstr>Principio de sustitución de Liskov </vt:lpstr>
      <vt:lpstr>Principio de sustitución de Liskov </vt:lpstr>
      <vt:lpstr>Principio de sustitución de Liskov </vt:lpstr>
      <vt:lpstr>Principio de Segregación de la Interface </vt:lpstr>
      <vt:lpstr>Principio de Segregación de la Interface </vt:lpstr>
      <vt:lpstr>Principio de Segregación de la Interface </vt:lpstr>
      <vt:lpstr>Principio de Inversión de Dependencia </vt:lpstr>
      <vt:lpstr>Principio de Inversión de Dependencia </vt:lpstr>
      <vt:lpstr>Principio de Inversión de Dependencia </vt:lpstr>
      <vt:lpstr>Principio de Inversión de Dependencia </vt:lpstr>
      <vt:lpstr>Principio de Inversión de Dependencia </vt:lpstr>
      <vt:lpstr>Principio de Inversión de Dependencia </vt:lpstr>
      <vt:lpstr>IoC - Inversión de Control</vt:lpstr>
      <vt:lpstr>IoC - Inversión de Control (2)</vt:lpstr>
      <vt:lpstr>INYECCION DE DEPENDENCIA</vt:lpstr>
      <vt:lpstr>INYECCION DE DEPENDENCIA (2)</vt:lpstr>
      <vt:lpstr>INYECCION DE DEPENDENCIA (3)</vt:lpstr>
      <vt:lpstr>INYECCION DE DEPENDENCIA (4)</vt:lpstr>
      <vt:lpstr>INYECCION DE DEPENDENCIA (5)</vt:lpstr>
      <vt:lpstr>INYECCION DE DEPENDENCIA (6)</vt:lpstr>
      <vt:lpstr>DIP – IoC - DI</vt:lpstr>
      <vt:lpstr>GRASP</vt:lpstr>
      <vt:lpstr>Experto en información </vt:lpstr>
      <vt:lpstr>Experto en información (2) </vt:lpstr>
      <vt:lpstr>Creador</vt:lpstr>
      <vt:lpstr>Creador (2)</vt:lpstr>
      <vt:lpstr>Controlador</vt:lpstr>
      <vt:lpstr>Controlador (2)</vt:lpstr>
      <vt:lpstr>Alta cohesión y bajo acoplamiento</vt:lpstr>
      <vt:lpstr>Cohesion</vt:lpstr>
      <vt:lpstr>Cohesion (2)</vt:lpstr>
      <vt:lpstr>Cohesion</vt:lpstr>
      <vt:lpstr>Bajo acoplamiento</vt:lpstr>
      <vt:lpstr>Bajo acoplamiento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ARQUITECTURA</dc:title>
  <dc:creator>Ruben Dario Chalco Campos</dc:creator>
  <cp:lastModifiedBy>Ruben Dario Chalco Campos</cp:lastModifiedBy>
  <cp:revision>29</cp:revision>
  <dcterms:created xsi:type="dcterms:W3CDTF">2013-10-29T23:17:17Z</dcterms:created>
  <dcterms:modified xsi:type="dcterms:W3CDTF">2015-02-03T22:29:55Z</dcterms:modified>
</cp:coreProperties>
</file>