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800"/>
    <a:srgbClr val="76F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1EBD-28AF-47D0-9146-5F34C3B9DDB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DF1E-0F33-48FF-9648-67C2C911F7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49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1EBD-28AF-47D0-9146-5F34C3B9DDB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DF1E-0F33-48FF-9648-67C2C911F7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83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1EBD-28AF-47D0-9146-5F34C3B9DDB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DF1E-0F33-48FF-9648-67C2C911F7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76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1EBD-28AF-47D0-9146-5F34C3B9DDB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DF1E-0F33-48FF-9648-67C2C911F7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71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1EBD-28AF-47D0-9146-5F34C3B9DDB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DF1E-0F33-48FF-9648-67C2C911F7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1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1EBD-28AF-47D0-9146-5F34C3B9DDB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DF1E-0F33-48FF-9648-67C2C911F7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96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1EBD-28AF-47D0-9146-5F34C3B9DDB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DF1E-0F33-48FF-9648-67C2C911F7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09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1EBD-28AF-47D0-9146-5F34C3B9DDB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DF1E-0F33-48FF-9648-67C2C911F7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0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1EBD-28AF-47D0-9146-5F34C3B9DDB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DF1E-0F33-48FF-9648-67C2C911F7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13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1EBD-28AF-47D0-9146-5F34C3B9DDB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DF1E-0F33-48FF-9648-67C2C911F7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86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1EBD-28AF-47D0-9146-5F34C3B9DDB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DF1E-0F33-48FF-9648-67C2C911F7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30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1EBD-28AF-47D0-9146-5F34C3B9DDB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3DF1E-0F33-48FF-9648-67C2C911F7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8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5089322-CCA7-B40D-3F54-05399DA0C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06684"/>
              </p:ext>
            </p:extLst>
          </p:nvPr>
        </p:nvGraphicFramePr>
        <p:xfrm>
          <a:off x="2032000" y="719666"/>
          <a:ext cx="18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975837686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560524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16410"/>
                  </a:ext>
                </a:extLst>
              </a:tr>
            </a:tbl>
          </a:graphicData>
        </a:graphic>
      </p:graphicFrame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00D387C-8D22-B396-0641-32D1F3F573EC}"/>
              </a:ext>
            </a:extLst>
          </p:cNvPr>
          <p:cNvGrpSpPr/>
          <p:nvPr/>
        </p:nvGrpSpPr>
        <p:grpSpPr>
          <a:xfrm>
            <a:off x="1851999" y="7448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21" name="Flussdiagramm: Verbinder zu einer anderen Seite 20">
              <a:extLst>
                <a:ext uri="{FF2B5EF4-FFF2-40B4-BE49-F238E27FC236}">
                  <a16:creationId xmlns:a16="http://schemas.microsoft.com/office/drawing/2014/main" id="{819FC775-381F-706F-4B87-E4AAD9DD7E4F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lussdiagramm: Verbinder zu einer anderen Seite 31">
              <a:extLst>
                <a:ext uri="{FF2B5EF4-FFF2-40B4-BE49-F238E27FC236}">
                  <a16:creationId xmlns:a16="http://schemas.microsoft.com/office/drawing/2014/main" id="{30C3B413-212B-39E7-B7E1-6FE88F188AAB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9DBA75BA-901A-8633-C97A-7A9CB621F2F5}"/>
              </a:ext>
            </a:extLst>
          </p:cNvPr>
          <p:cNvGrpSpPr/>
          <p:nvPr/>
        </p:nvGrpSpPr>
        <p:grpSpPr>
          <a:xfrm rot="5400000">
            <a:off x="2751999" y="1637665"/>
            <a:ext cx="360001" cy="1764000"/>
            <a:chOff x="1851999" y="755666"/>
            <a:chExt cx="360001" cy="1764000"/>
          </a:xfrm>
          <a:solidFill>
            <a:srgbClr val="285800"/>
          </a:solidFill>
        </p:grpSpPr>
        <p:sp>
          <p:nvSpPr>
            <p:cNvPr id="35" name="Flussdiagramm: Verbinder zu einer anderen Seite 34">
              <a:extLst>
                <a:ext uri="{FF2B5EF4-FFF2-40B4-BE49-F238E27FC236}">
                  <a16:creationId xmlns:a16="http://schemas.microsoft.com/office/drawing/2014/main" id="{90F2494E-AC43-691D-F425-03D3C8D4C414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lussdiagramm: Verbinder zu einer anderen Seite 35">
              <a:extLst>
                <a:ext uri="{FF2B5EF4-FFF2-40B4-BE49-F238E27FC236}">
                  <a16:creationId xmlns:a16="http://schemas.microsoft.com/office/drawing/2014/main" id="{B9F3F630-4408-1654-01AE-1A6B22CF75A9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BDC5EEA1-D2AE-6DAB-BAFF-0E5942FF3F0C}"/>
              </a:ext>
            </a:extLst>
          </p:cNvPr>
          <p:cNvGrpSpPr/>
          <p:nvPr/>
        </p:nvGrpSpPr>
        <p:grpSpPr>
          <a:xfrm rot="5400000">
            <a:off x="2751999" y="3437665"/>
            <a:ext cx="360001" cy="1764000"/>
            <a:chOff x="1851999" y="755666"/>
            <a:chExt cx="360001" cy="1764000"/>
          </a:xfrm>
          <a:solidFill>
            <a:srgbClr val="76FF03"/>
          </a:solidFill>
        </p:grpSpPr>
        <p:sp>
          <p:nvSpPr>
            <p:cNvPr id="38" name="Flussdiagramm: Verbinder zu einer anderen Seite 37">
              <a:extLst>
                <a:ext uri="{FF2B5EF4-FFF2-40B4-BE49-F238E27FC236}">
                  <a16:creationId xmlns:a16="http://schemas.microsoft.com/office/drawing/2014/main" id="{FE479231-3B8F-4DB7-12E7-C03C5640DCA7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lussdiagramm: Verbinder zu einer anderen Seite 38">
              <a:extLst>
                <a:ext uri="{FF2B5EF4-FFF2-40B4-BE49-F238E27FC236}">
                  <a16:creationId xmlns:a16="http://schemas.microsoft.com/office/drawing/2014/main" id="{F8809024-497A-6692-1914-35E37EE1770C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C4FC9C0-7CA3-773C-3C03-BC1C28D62F6A}"/>
              </a:ext>
            </a:extLst>
          </p:cNvPr>
          <p:cNvGrpSpPr/>
          <p:nvPr/>
        </p:nvGrpSpPr>
        <p:grpSpPr>
          <a:xfrm rot="5400000">
            <a:off x="2752000" y="-162334"/>
            <a:ext cx="360001" cy="1764000"/>
            <a:chOff x="1851999" y="755666"/>
            <a:chExt cx="360001" cy="1764000"/>
          </a:xfrm>
          <a:solidFill>
            <a:srgbClr val="76FF03"/>
          </a:solidFill>
        </p:grpSpPr>
        <p:sp>
          <p:nvSpPr>
            <p:cNvPr id="41" name="Flussdiagramm: Verbinder zu einer anderen Seite 40">
              <a:extLst>
                <a:ext uri="{FF2B5EF4-FFF2-40B4-BE49-F238E27FC236}">
                  <a16:creationId xmlns:a16="http://schemas.microsoft.com/office/drawing/2014/main" id="{C7512507-0008-3C5C-D0F2-3DF50B68D81E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lussdiagramm: Verbinder zu einer anderen Seite 41">
              <a:extLst>
                <a:ext uri="{FF2B5EF4-FFF2-40B4-BE49-F238E27FC236}">
                  <a16:creationId xmlns:a16="http://schemas.microsoft.com/office/drawing/2014/main" id="{E685D080-8242-232D-6ECF-6A406D44EEF2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33E54076-8ABD-CB87-E452-D73B4F04FF8A}"/>
              </a:ext>
            </a:extLst>
          </p:cNvPr>
          <p:cNvGrpSpPr/>
          <p:nvPr/>
        </p:nvGrpSpPr>
        <p:grpSpPr>
          <a:xfrm>
            <a:off x="1851999" y="25322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44" name="Flussdiagramm: Verbinder zu einer anderen Seite 43">
              <a:extLst>
                <a:ext uri="{FF2B5EF4-FFF2-40B4-BE49-F238E27FC236}">
                  <a16:creationId xmlns:a16="http://schemas.microsoft.com/office/drawing/2014/main" id="{D8443D5C-8C62-C4A6-04DB-2E05D26BFEEF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lussdiagramm: Verbinder zu einer anderen Seite 44">
              <a:extLst>
                <a:ext uri="{FF2B5EF4-FFF2-40B4-BE49-F238E27FC236}">
                  <a16:creationId xmlns:a16="http://schemas.microsoft.com/office/drawing/2014/main" id="{C9397F29-E7C7-638E-0EBF-B1072F0DB83F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B7976260-C5D6-DC05-F20E-B8A9915E6460}"/>
              </a:ext>
            </a:extLst>
          </p:cNvPr>
          <p:cNvGrpSpPr/>
          <p:nvPr/>
        </p:nvGrpSpPr>
        <p:grpSpPr>
          <a:xfrm>
            <a:off x="3652000" y="7448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47" name="Flussdiagramm: Verbinder zu einer anderen Seite 46">
              <a:extLst>
                <a:ext uri="{FF2B5EF4-FFF2-40B4-BE49-F238E27FC236}">
                  <a16:creationId xmlns:a16="http://schemas.microsoft.com/office/drawing/2014/main" id="{56887E62-6E10-E6E1-6ECE-A4A5F38583FB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Flussdiagramm: Verbinder zu einer anderen Seite 47">
              <a:extLst>
                <a:ext uri="{FF2B5EF4-FFF2-40B4-BE49-F238E27FC236}">
                  <a16:creationId xmlns:a16="http://schemas.microsoft.com/office/drawing/2014/main" id="{292757C0-1F42-0042-E5E7-7C5A4ADBF604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9AD808C-E3E8-885B-2D96-F3EF66920CE8}"/>
              </a:ext>
            </a:extLst>
          </p:cNvPr>
          <p:cNvGrpSpPr/>
          <p:nvPr/>
        </p:nvGrpSpPr>
        <p:grpSpPr>
          <a:xfrm>
            <a:off x="3661000" y="25322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50" name="Flussdiagramm: Verbinder zu einer anderen Seite 49">
              <a:extLst>
                <a:ext uri="{FF2B5EF4-FFF2-40B4-BE49-F238E27FC236}">
                  <a16:creationId xmlns:a16="http://schemas.microsoft.com/office/drawing/2014/main" id="{F108A1A1-A398-85A8-2C7F-8F1E8F75BBBE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lussdiagramm: Verbinder zu einer anderen Seite 50">
              <a:extLst>
                <a:ext uri="{FF2B5EF4-FFF2-40B4-BE49-F238E27FC236}">
                  <a16:creationId xmlns:a16="http://schemas.microsoft.com/office/drawing/2014/main" id="{6B9B242F-46C4-696F-ACB0-DE286A458263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8198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7E0001-B9B2-033F-6B1C-8B8956259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A78E98DC-0F63-4C70-8767-CDBCF9A5995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18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975837686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560524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16410"/>
                  </a:ext>
                </a:extLst>
              </a:tr>
            </a:tbl>
          </a:graphicData>
        </a:graphic>
      </p:graphicFrame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35090F6-CA10-E53C-1500-3E122F6CFB82}"/>
              </a:ext>
            </a:extLst>
          </p:cNvPr>
          <p:cNvGrpSpPr/>
          <p:nvPr/>
        </p:nvGrpSpPr>
        <p:grpSpPr>
          <a:xfrm>
            <a:off x="1851999" y="7448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21" name="Flussdiagramm: Verbinder zu einer anderen Seite 20">
              <a:extLst>
                <a:ext uri="{FF2B5EF4-FFF2-40B4-BE49-F238E27FC236}">
                  <a16:creationId xmlns:a16="http://schemas.microsoft.com/office/drawing/2014/main" id="{D52C9000-194A-8A2A-0980-52E07C3FF40C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lussdiagramm: Verbinder zu einer anderen Seite 31">
              <a:extLst>
                <a:ext uri="{FF2B5EF4-FFF2-40B4-BE49-F238E27FC236}">
                  <a16:creationId xmlns:a16="http://schemas.microsoft.com/office/drawing/2014/main" id="{DBC31F94-0016-59AC-8C57-D369B03195AD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99977D20-8769-046A-4BA8-0ABAE54BE1FA}"/>
              </a:ext>
            </a:extLst>
          </p:cNvPr>
          <p:cNvGrpSpPr/>
          <p:nvPr/>
        </p:nvGrpSpPr>
        <p:grpSpPr>
          <a:xfrm rot="5400000">
            <a:off x="2751999" y="1637665"/>
            <a:ext cx="360001" cy="1764000"/>
            <a:chOff x="1851999" y="755666"/>
            <a:chExt cx="360001" cy="1764000"/>
          </a:xfrm>
          <a:solidFill>
            <a:srgbClr val="76FF03"/>
          </a:solidFill>
        </p:grpSpPr>
        <p:sp>
          <p:nvSpPr>
            <p:cNvPr id="35" name="Flussdiagramm: Verbinder zu einer anderen Seite 34">
              <a:extLst>
                <a:ext uri="{FF2B5EF4-FFF2-40B4-BE49-F238E27FC236}">
                  <a16:creationId xmlns:a16="http://schemas.microsoft.com/office/drawing/2014/main" id="{13BEB000-D586-3148-25A6-CC60C7103EBA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lussdiagramm: Verbinder zu einer anderen Seite 35">
              <a:extLst>
                <a:ext uri="{FF2B5EF4-FFF2-40B4-BE49-F238E27FC236}">
                  <a16:creationId xmlns:a16="http://schemas.microsoft.com/office/drawing/2014/main" id="{A2512646-7851-6673-D49E-0E86AA4E80E7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38B44FC-E4DA-5CD5-CCA1-8F0C28B18D45}"/>
              </a:ext>
            </a:extLst>
          </p:cNvPr>
          <p:cNvGrpSpPr/>
          <p:nvPr/>
        </p:nvGrpSpPr>
        <p:grpSpPr>
          <a:xfrm rot="5400000">
            <a:off x="2751999" y="3437665"/>
            <a:ext cx="360001" cy="1764000"/>
            <a:chOff x="1851999" y="755666"/>
            <a:chExt cx="360001" cy="1764000"/>
          </a:xfrm>
          <a:solidFill>
            <a:srgbClr val="76FF03"/>
          </a:solidFill>
        </p:grpSpPr>
        <p:sp>
          <p:nvSpPr>
            <p:cNvPr id="38" name="Flussdiagramm: Verbinder zu einer anderen Seite 37">
              <a:extLst>
                <a:ext uri="{FF2B5EF4-FFF2-40B4-BE49-F238E27FC236}">
                  <a16:creationId xmlns:a16="http://schemas.microsoft.com/office/drawing/2014/main" id="{5357C65F-8DF8-0B7B-CAB4-722AB080388E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lussdiagramm: Verbinder zu einer anderen Seite 38">
              <a:extLst>
                <a:ext uri="{FF2B5EF4-FFF2-40B4-BE49-F238E27FC236}">
                  <a16:creationId xmlns:a16="http://schemas.microsoft.com/office/drawing/2014/main" id="{9F86E1F8-0C0F-6B1C-452D-CE66EDAE3259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9CFBE27-1C0A-EB4C-1FE5-ECBE9D904ABD}"/>
              </a:ext>
            </a:extLst>
          </p:cNvPr>
          <p:cNvGrpSpPr/>
          <p:nvPr/>
        </p:nvGrpSpPr>
        <p:grpSpPr>
          <a:xfrm rot="5400000">
            <a:off x="2752000" y="-162334"/>
            <a:ext cx="360001" cy="1764000"/>
            <a:chOff x="1851999" y="755666"/>
            <a:chExt cx="360001" cy="1764000"/>
          </a:xfrm>
          <a:solidFill>
            <a:srgbClr val="76FF03"/>
          </a:solidFill>
        </p:grpSpPr>
        <p:sp>
          <p:nvSpPr>
            <p:cNvPr id="41" name="Flussdiagramm: Verbinder zu einer anderen Seite 40">
              <a:extLst>
                <a:ext uri="{FF2B5EF4-FFF2-40B4-BE49-F238E27FC236}">
                  <a16:creationId xmlns:a16="http://schemas.microsoft.com/office/drawing/2014/main" id="{19010F38-F4F6-219E-C39B-80C1419C43F1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lussdiagramm: Verbinder zu einer anderen Seite 41">
              <a:extLst>
                <a:ext uri="{FF2B5EF4-FFF2-40B4-BE49-F238E27FC236}">
                  <a16:creationId xmlns:a16="http://schemas.microsoft.com/office/drawing/2014/main" id="{76A52CF9-6D61-FE15-E602-EF65BDE259A0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7F616F3-D6DB-4551-2FA0-57CD03E1B183}"/>
              </a:ext>
            </a:extLst>
          </p:cNvPr>
          <p:cNvGrpSpPr/>
          <p:nvPr/>
        </p:nvGrpSpPr>
        <p:grpSpPr>
          <a:xfrm>
            <a:off x="1851999" y="2532265"/>
            <a:ext cx="360000" cy="1764001"/>
            <a:chOff x="1851999" y="744866"/>
            <a:chExt cx="360000" cy="1764001"/>
          </a:xfrm>
          <a:solidFill>
            <a:srgbClr val="285800"/>
          </a:solidFill>
        </p:grpSpPr>
        <p:sp>
          <p:nvSpPr>
            <p:cNvPr id="44" name="Flussdiagramm: Verbinder zu einer anderen Seite 43">
              <a:extLst>
                <a:ext uri="{FF2B5EF4-FFF2-40B4-BE49-F238E27FC236}">
                  <a16:creationId xmlns:a16="http://schemas.microsoft.com/office/drawing/2014/main" id="{282FFB7B-FEAA-E4EB-8877-91250BE06B37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lussdiagramm: Verbinder zu einer anderen Seite 44">
              <a:extLst>
                <a:ext uri="{FF2B5EF4-FFF2-40B4-BE49-F238E27FC236}">
                  <a16:creationId xmlns:a16="http://schemas.microsoft.com/office/drawing/2014/main" id="{3FDD3945-23D3-801C-EFB5-F2DDE8490972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BE5CC97E-ACFB-8670-B986-41A2F4DC8739}"/>
              </a:ext>
            </a:extLst>
          </p:cNvPr>
          <p:cNvGrpSpPr/>
          <p:nvPr/>
        </p:nvGrpSpPr>
        <p:grpSpPr>
          <a:xfrm>
            <a:off x="3652000" y="7448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47" name="Flussdiagramm: Verbinder zu einer anderen Seite 46">
              <a:extLst>
                <a:ext uri="{FF2B5EF4-FFF2-40B4-BE49-F238E27FC236}">
                  <a16:creationId xmlns:a16="http://schemas.microsoft.com/office/drawing/2014/main" id="{C1F84B17-B529-57D0-7844-8D6FE16AEBF4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Flussdiagramm: Verbinder zu einer anderen Seite 47">
              <a:extLst>
                <a:ext uri="{FF2B5EF4-FFF2-40B4-BE49-F238E27FC236}">
                  <a16:creationId xmlns:a16="http://schemas.microsoft.com/office/drawing/2014/main" id="{6B68D689-EF76-867A-A1E6-15C50CE77632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B053A326-A331-6E35-D011-E3BF22BA3458}"/>
              </a:ext>
            </a:extLst>
          </p:cNvPr>
          <p:cNvGrpSpPr/>
          <p:nvPr/>
        </p:nvGrpSpPr>
        <p:grpSpPr>
          <a:xfrm>
            <a:off x="3661000" y="25322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50" name="Flussdiagramm: Verbinder zu einer anderen Seite 49">
              <a:extLst>
                <a:ext uri="{FF2B5EF4-FFF2-40B4-BE49-F238E27FC236}">
                  <a16:creationId xmlns:a16="http://schemas.microsoft.com/office/drawing/2014/main" id="{487018AA-62AF-89B3-E237-1FFA9461367C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lussdiagramm: Verbinder zu einer anderen Seite 50">
              <a:extLst>
                <a:ext uri="{FF2B5EF4-FFF2-40B4-BE49-F238E27FC236}">
                  <a16:creationId xmlns:a16="http://schemas.microsoft.com/office/drawing/2014/main" id="{CBDF3253-AEC4-A7A4-FF2D-161B2D45E92F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0776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B523E-7BC9-D446-3554-0C8DB1BE2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53673CF-9DD3-B550-170B-CF0E250C03B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18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975837686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560524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16410"/>
                  </a:ext>
                </a:extLst>
              </a:tr>
            </a:tbl>
          </a:graphicData>
        </a:graphic>
      </p:graphicFrame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E21AE859-2336-2C86-3CF8-D642228255F8}"/>
              </a:ext>
            </a:extLst>
          </p:cNvPr>
          <p:cNvGrpSpPr/>
          <p:nvPr/>
        </p:nvGrpSpPr>
        <p:grpSpPr>
          <a:xfrm>
            <a:off x="1851999" y="744865"/>
            <a:ext cx="360000" cy="1764001"/>
            <a:chOff x="1851999" y="744866"/>
            <a:chExt cx="360000" cy="1764001"/>
          </a:xfrm>
          <a:solidFill>
            <a:srgbClr val="285800"/>
          </a:solidFill>
        </p:grpSpPr>
        <p:sp>
          <p:nvSpPr>
            <p:cNvPr id="21" name="Flussdiagramm: Verbinder zu einer anderen Seite 20">
              <a:extLst>
                <a:ext uri="{FF2B5EF4-FFF2-40B4-BE49-F238E27FC236}">
                  <a16:creationId xmlns:a16="http://schemas.microsoft.com/office/drawing/2014/main" id="{85A866E2-4513-E23F-5CB4-9A49CB4D84BA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lussdiagramm: Verbinder zu einer anderen Seite 31">
              <a:extLst>
                <a:ext uri="{FF2B5EF4-FFF2-40B4-BE49-F238E27FC236}">
                  <a16:creationId xmlns:a16="http://schemas.microsoft.com/office/drawing/2014/main" id="{D62F5E89-BB17-71C0-7BF6-097ABD3F3A0F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6D1C75C3-1A6C-A913-9EAE-79159C0E00AC}"/>
              </a:ext>
            </a:extLst>
          </p:cNvPr>
          <p:cNvGrpSpPr/>
          <p:nvPr/>
        </p:nvGrpSpPr>
        <p:grpSpPr>
          <a:xfrm rot="5400000">
            <a:off x="2751999" y="1637665"/>
            <a:ext cx="360001" cy="1764000"/>
            <a:chOff x="1851999" y="755666"/>
            <a:chExt cx="360001" cy="1764000"/>
          </a:xfrm>
          <a:solidFill>
            <a:srgbClr val="285800"/>
          </a:solidFill>
        </p:grpSpPr>
        <p:sp>
          <p:nvSpPr>
            <p:cNvPr id="35" name="Flussdiagramm: Verbinder zu einer anderen Seite 34">
              <a:extLst>
                <a:ext uri="{FF2B5EF4-FFF2-40B4-BE49-F238E27FC236}">
                  <a16:creationId xmlns:a16="http://schemas.microsoft.com/office/drawing/2014/main" id="{CA785BF3-D0EB-2A01-C1FB-CEF00C45AAC3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lussdiagramm: Verbinder zu einer anderen Seite 35">
              <a:extLst>
                <a:ext uri="{FF2B5EF4-FFF2-40B4-BE49-F238E27FC236}">
                  <a16:creationId xmlns:a16="http://schemas.microsoft.com/office/drawing/2014/main" id="{D54A07C1-EC7E-AEC3-7708-05976334F443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0EAF601C-DE6A-F203-E8BC-2E61981A3674}"/>
              </a:ext>
            </a:extLst>
          </p:cNvPr>
          <p:cNvGrpSpPr/>
          <p:nvPr/>
        </p:nvGrpSpPr>
        <p:grpSpPr>
          <a:xfrm rot="5400000">
            <a:off x="2751999" y="3437665"/>
            <a:ext cx="360001" cy="1764000"/>
            <a:chOff x="1851999" y="755666"/>
            <a:chExt cx="360001" cy="1764000"/>
          </a:xfrm>
          <a:solidFill>
            <a:srgbClr val="285800"/>
          </a:solidFill>
        </p:grpSpPr>
        <p:sp>
          <p:nvSpPr>
            <p:cNvPr id="38" name="Flussdiagramm: Verbinder zu einer anderen Seite 37">
              <a:extLst>
                <a:ext uri="{FF2B5EF4-FFF2-40B4-BE49-F238E27FC236}">
                  <a16:creationId xmlns:a16="http://schemas.microsoft.com/office/drawing/2014/main" id="{3AF3A225-4E8E-5EBC-B659-88317B1BCD6A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lussdiagramm: Verbinder zu einer anderen Seite 38">
              <a:extLst>
                <a:ext uri="{FF2B5EF4-FFF2-40B4-BE49-F238E27FC236}">
                  <a16:creationId xmlns:a16="http://schemas.microsoft.com/office/drawing/2014/main" id="{FDAFDD6A-5E39-2FEE-041D-A355C81E43A5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EA0E031D-BA4D-D620-D3D3-083552F71067}"/>
              </a:ext>
            </a:extLst>
          </p:cNvPr>
          <p:cNvGrpSpPr/>
          <p:nvPr/>
        </p:nvGrpSpPr>
        <p:grpSpPr>
          <a:xfrm rot="5400000">
            <a:off x="2752000" y="-162334"/>
            <a:ext cx="360001" cy="1764000"/>
            <a:chOff x="1851999" y="755666"/>
            <a:chExt cx="360001" cy="1764000"/>
          </a:xfrm>
          <a:solidFill>
            <a:srgbClr val="285800"/>
          </a:solidFill>
        </p:grpSpPr>
        <p:sp>
          <p:nvSpPr>
            <p:cNvPr id="41" name="Flussdiagramm: Verbinder zu einer anderen Seite 40">
              <a:extLst>
                <a:ext uri="{FF2B5EF4-FFF2-40B4-BE49-F238E27FC236}">
                  <a16:creationId xmlns:a16="http://schemas.microsoft.com/office/drawing/2014/main" id="{624A5A8E-226E-7E8D-5589-AF7DBD60F159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lussdiagramm: Verbinder zu einer anderen Seite 41">
              <a:extLst>
                <a:ext uri="{FF2B5EF4-FFF2-40B4-BE49-F238E27FC236}">
                  <a16:creationId xmlns:a16="http://schemas.microsoft.com/office/drawing/2014/main" id="{480FD737-79C9-29AA-BD9A-B1AE20B630CF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36DAE3ED-90BD-D701-4E91-E991C0992B00}"/>
              </a:ext>
            </a:extLst>
          </p:cNvPr>
          <p:cNvGrpSpPr/>
          <p:nvPr/>
        </p:nvGrpSpPr>
        <p:grpSpPr>
          <a:xfrm>
            <a:off x="1851999" y="2532265"/>
            <a:ext cx="360000" cy="1764001"/>
            <a:chOff x="1851999" y="744866"/>
            <a:chExt cx="360000" cy="1764001"/>
          </a:xfrm>
          <a:solidFill>
            <a:srgbClr val="285800"/>
          </a:solidFill>
        </p:grpSpPr>
        <p:sp>
          <p:nvSpPr>
            <p:cNvPr id="44" name="Flussdiagramm: Verbinder zu einer anderen Seite 43">
              <a:extLst>
                <a:ext uri="{FF2B5EF4-FFF2-40B4-BE49-F238E27FC236}">
                  <a16:creationId xmlns:a16="http://schemas.microsoft.com/office/drawing/2014/main" id="{D9D598C6-CE6B-63E1-7082-7F232FD85CE6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lussdiagramm: Verbinder zu einer anderen Seite 44">
              <a:extLst>
                <a:ext uri="{FF2B5EF4-FFF2-40B4-BE49-F238E27FC236}">
                  <a16:creationId xmlns:a16="http://schemas.microsoft.com/office/drawing/2014/main" id="{E6C70014-0CC9-9E76-832C-A74B69784B7F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324E329D-D55F-A305-95BD-A5E5DC46A365}"/>
              </a:ext>
            </a:extLst>
          </p:cNvPr>
          <p:cNvGrpSpPr/>
          <p:nvPr/>
        </p:nvGrpSpPr>
        <p:grpSpPr>
          <a:xfrm>
            <a:off x="3652000" y="7448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47" name="Flussdiagramm: Verbinder zu einer anderen Seite 46">
              <a:extLst>
                <a:ext uri="{FF2B5EF4-FFF2-40B4-BE49-F238E27FC236}">
                  <a16:creationId xmlns:a16="http://schemas.microsoft.com/office/drawing/2014/main" id="{2F0C10C1-F6FF-E35F-7D92-69CCB8ACE378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Flussdiagramm: Verbinder zu einer anderen Seite 47">
              <a:extLst>
                <a:ext uri="{FF2B5EF4-FFF2-40B4-BE49-F238E27FC236}">
                  <a16:creationId xmlns:a16="http://schemas.microsoft.com/office/drawing/2014/main" id="{BB29E3D0-D884-9DD5-0733-363F9BC8E457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9F6130C3-C108-5199-0084-39F432E5D1E2}"/>
              </a:ext>
            </a:extLst>
          </p:cNvPr>
          <p:cNvGrpSpPr/>
          <p:nvPr/>
        </p:nvGrpSpPr>
        <p:grpSpPr>
          <a:xfrm>
            <a:off x="3661000" y="25322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50" name="Flussdiagramm: Verbinder zu einer anderen Seite 49">
              <a:extLst>
                <a:ext uri="{FF2B5EF4-FFF2-40B4-BE49-F238E27FC236}">
                  <a16:creationId xmlns:a16="http://schemas.microsoft.com/office/drawing/2014/main" id="{B54D8939-A740-F9A5-1751-17509FD5793D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lussdiagramm: Verbinder zu einer anderen Seite 50">
              <a:extLst>
                <a:ext uri="{FF2B5EF4-FFF2-40B4-BE49-F238E27FC236}">
                  <a16:creationId xmlns:a16="http://schemas.microsoft.com/office/drawing/2014/main" id="{F44924E7-FA89-3E94-EA81-BB8951CC0F01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02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BC2C0-0931-8A3D-4AAC-8E87AF9AB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1A5FA187-7A07-A699-4DAE-17D39B926F8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18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975837686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560524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16410"/>
                  </a:ext>
                </a:extLst>
              </a:tr>
            </a:tbl>
          </a:graphicData>
        </a:graphic>
      </p:graphicFrame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E6BE8C64-8F93-F08B-1EC5-325984CE2156}"/>
              </a:ext>
            </a:extLst>
          </p:cNvPr>
          <p:cNvGrpSpPr/>
          <p:nvPr/>
        </p:nvGrpSpPr>
        <p:grpSpPr>
          <a:xfrm>
            <a:off x="1851999" y="744865"/>
            <a:ext cx="360000" cy="1764001"/>
            <a:chOff x="1851999" y="744866"/>
            <a:chExt cx="360000" cy="1764001"/>
          </a:xfrm>
          <a:solidFill>
            <a:srgbClr val="285800"/>
          </a:solidFill>
        </p:grpSpPr>
        <p:sp>
          <p:nvSpPr>
            <p:cNvPr id="21" name="Flussdiagramm: Verbinder zu einer anderen Seite 20">
              <a:extLst>
                <a:ext uri="{FF2B5EF4-FFF2-40B4-BE49-F238E27FC236}">
                  <a16:creationId xmlns:a16="http://schemas.microsoft.com/office/drawing/2014/main" id="{4B99E788-0049-9255-B86A-F20F940BEFCE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lussdiagramm: Verbinder zu einer anderen Seite 31">
              <a:extLst>
                <a:ext uri="{FF2B5EF4-FFF2-40B4-BE49-F238E27FC236}">
                  <a16:creationId xmlns:a16="http://schemas.microsoft.com/office/drawing/2014/main" id="{8DCE10CC-B5D3-7544-1A16-4CF6855154A6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FC0B625E-F2FA-3080-0989-80B7090489EE}"/>
              </a:ext>
            </a:extLst>
          </p:cNvPr>
          <p:cNvGrpSpPr/>
          <p:nvPr/>
        </p:nvGrpSpPr>
        <p:grpSpPr>
          <a:xfrm rot="5400000">
            <a:off x="2751999" y="1637665"/>
            <a:ext cx="360001" cy="1764000"/>
            <a:chOff x="1851999" y="755666"/>
            <a:chExt cx="360001" cy="1764000"/>
          </a:xfrm>
          <a:solidFill>
            <a:srgbClr val="76FF03"/>
          </a:solidFill>
        </p:grpSpPr>
        <p:sp>
          <p:nvSpPr>
            <p:cNvPr id="35" name="Flussdiagramm: Verbinder zu einer anderen Seite 34">
              <a:extLst>
                <a:ext uri="{FF2B5EF4-FFF2-40B4-BE49-F238E27FC236}">
                  <a16:creationId xmlns:a16="http://schemas.microsoft.com/office/drawing/2014/main" id="{0E85D513-41D3-99A3-1082-B4D250DA17CB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lussdiagramm: Verbinder zu einer anderen Seite 35">
              <a:extLst>
                <a:ext uri="{FF2B5EF4-FFF2-40B4-BE49-F238E27FC236}">
                  <a16:creationId xmlns:a16="http://schemas.microsoft.com/office/drawing/2014/main" id="{8480DAB2-B32E-38F2-A0CE-D7E8005B8EB0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377B9CAE-B083-5377-80FE-D9F584508F55}"/>
              </a:ext>
            </a:extLst>
          </p:cNvPr>
          <p:cNvGrpSpPr/>
          <p:nvPr/>
        </p:nvGrpSpPr>
        <p:grpSpPr>
          <a:xfrm rot="5400000">
            <a:off x="2751999" y="3437665"/>
            <a:ext cx="360001" cy="1764000"/>
            <a:chOff x="1851999" y="755666"/>
            <a:chExt cx="360001" cy="1764000"/>
          </a:xfrm>
          <a:solidFill>
            <a:srgbClr val="76FF03"/>
          </a:solidFill>
        </p:grpSpPr>
        <p:sp>
          <p:nvSpPr>
            <p:cNvPr id="38" name="Flussdiagramm: Verbinder zu einer anderen Seite 37">
              <a:extLst>
                <a:ext uri="{FF2B5EF4-FFF2-40B4-BE49-F238E27FC236}">
                  <a16:creationId xmlns:a16="http://schemas.microsoft.com/office/drawing/2014/main" id="{98ADE5A6-A4EA-4007-766F-FDF9327AA936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lussdiagramm: Verbinder zu einer anderen Seite 38">
              <a:extLst>
                <a:ext uri="{FF2B5EF4-FFF2-40B4-BE49-F238E27FC236}">
                  <a16:creationId xmlns:a16="http://schemas.microsoft.com/office/drawing/2014/main" id="{461B1E7D-040A-DB74-8DAA-06F8720E5DA6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9C453FA-CE71-2327-D656-523AA29B62E7}"/>
              </a:ext>
            </a:extLst>
          </p:cNvPr>
          <p:cNvGrpSpPr/>
          <p:nvPr/>
        </p:nvGrpSpPr>
        <p:grpSpPr>
          <a:xfrm rot="5400000">
            <a:off x="2752000" y="-162334"/>
            <a:ext cx="360001" cy="1764000"/>
            <a:chOff x="1851999" y="755666"/>
            <a:chExt cx="360001" cy="1764000"/>
          </a:xfrm>
          <a:solidFill>
            <a:srgbClr val="76FF03"/>
          </a:solidFill>
        </p:grpSpPr>
        <p:sp>
          <p:nvSpPr>
            <p:cNvPr id="41" name="Flussdiagramm: Verbinder zu einer anderen Seite 40">
              <a:extLst>
                <a:ext uri="{FF2B5EF4-FFF2-40B4-BE49-F238E27FC236}">
                  <a16:creationId xmlns:a16="http://schemas.microsoft.com/office/drawing/2014/main" id="{6E4D7AE5-F04D-9B39-9DA4-3356CC234CAE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lussdiagramm: Verbinder zu einer anderen Seite 41">
              <a:extLst>
                <a:ext uri="{FF2B5EF4-FFF2-40B4-BE49-F238E27FC236}">
                  <a16:creationId xmlns:a16="http://schemas.microsoft.com/office/drawing/2014/main" id="{0EC0CE27-4E84-B792-62A7-A78C5F98DBCF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4AE1482-D0FE-FAC7-6501-995A7414827B}"/>
              </a:ext>
            </a:extLst>
          </p:cNvPr>
          <p:cNvGrpSpPr/>
          <p:nvPr/>
        </p:nvGrpSpPr>
        <p:grpSpPr>
          <a:xfrm>
            <a:off x="1851999" y="25322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44" name="Flussdiagramm: Verbinder zu einer anderen Seite 43">
              <a:extLst>
                <a:ext uri="{FF2B5EF4-FFF2-40B4-BE49-F238E27FC236}">
                  <a16:creationId xmlns:a16="http://schemas.microsoft.com/office/drawing/2014/main" id="{687D67BA-033E-92D7-09D1-7E65C250749E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lussdiagramm: Verbinder zu einer anderen Seite 44">
              <a:extLst>
                <a:ext uri="{FF2B5EF4-FFF2-40B4-BE49-F238E27FC236}">
                  <a16:creationId xmlns:a16="http://schemas.microsoft.com/office/drawing/2014/main" id="{9F37C32E-D1EF-C5D0-5172-993CFC8740BC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800C7E92-39C1-3975-C0E1-33998CE5CE47}"/>
              </a:ext>
            </a:extLst>
          </p:cNvPr>
          <p:cNvGrpSpPr/>
          <p:nvPr/>
        </p:nvGrpSpPr>
        <p:grpSpPr>
          <a:xfrm>
            <a:off x="3652000" y="7448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47" name="Flussdiagramm: Verbinder zu einer anderen Seite 46">
              <a:extLst>
                <a:ext uri="{FF2B5EF4-FFF2-40B4-BE49-F238E27FC236}">
                  <a16:creationId xmlns:a16="http://schemas.microsoft.com/office/drawing/2014/main" id="{01117468-CF14-B8C6-8A1C-CDA334DCE531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Flussdiagramm: Verbinder zu einer anderen Seite 47">
              <a:extLst>
                <a:ext uri="{FF2B5EF4-FFF2-40B4-BE49-F238E27FC236}">
                  <a16:creationId xmlns:a16="http://schemas.microsoft.com/office/drawing/2014/main" id="{3564B761-9D09-3375-C36E-610CE22A6D8A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28D7DDD9-73C0-3E5D-7667-CCCE16220BB7}"/>
              </a:ext>
            </a:extLst>
          </p:cNvPr>
          <p:cNvGrpSpPr/>
          <p:nvPr/>
        </p:nvGrpSpPr>
        <p:grpSpPr>
          <a:xfrm>
            <a:off x="3661000" y="2532265"/>
            <a:ext cx="360000" cy="1764001"/>
            <a:chOff x="1851999" y="744866"/>
            <a:chExt cx="360000" cy="1764001"/>
          </a:xfrm>
          <a:solidFill>
            <a:srgbClr val="285800"/>
          </a:solidFill>
        </p:grpSpPr>
        <p:sp>
          <p:nvSpPr>
            <p:cNvPr id="50" name="Flussdiagramm: Verbinder zu einer anderen Seite 49">
              <a:extLst>
                <a:ext uri="{FF2B5EF4-FFF2-40B4-BE49-F238E27FC236}">
                  <a16:creationId xmlns:a16="http://schemas.microsoft.com/office/drawing/2014/main" id="{A3AD377C-50CE-8428-6420-D7A32D3C26F4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lussdiagramm: Verbinder zu einer anderen Seite 50">
              <a:extLst>
                <a:ext uri="{FF2B5EF4-FFF2-40B4-BE49-F238E27FC236}">
                  <a16:creationId xmlns:a16="http://schemas.microsoft.com/office/drawing/2014/main" id="{4EA4C146-0890-9A22-97AF-36943D03A493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5055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2B784-9652-80C0-F0EA-106BFC948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FCB32AE-105D-35BA-787D-571D48784C7A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18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975837686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560524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16410"/>
                  </a:ext>
                </a:extLst>
              </a:tr>
            </a:tbl>
          </a:graphicData>
        </a:graphic>
      </p:graphicFrame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17000CF2-6C58-348B-8E6E-9B079AD69D40}"/>
              </a:ext>
            </a:extLst>
          </p:cNvPr>
          <p:cNvGrpSpPr/>
          <p:nvPr/>
        </p:nvGrpSpPr>
        <p:grpSpPr>
          <a:xfrm>
            <a:off x="1851999" y="744865"/>
            <a:ext cx="360000" cy="1764001"/>
            <a:chOff x="1851999" y="744866"/>
            <a:chExt cx="360000" cy="1764001"/>
          </a:xfrm>
          <a:solidFill>
            <a:srgbClr val="285800"/>
          </a:solidFill>
        </p:grpSpPr>
        <p:sp>
          <p:nvSpPr>
            <p:cNvPr id="21" name="Flussdiagramm: Verbinder zu einer anderen Seite 20">
              <a:extLst>
                <a:ext uri="{FF2B5EF4-FFF2-40B4-BE49-F238E27FC236}">
                  <a16:creationId xmlns:a16="http://schemas.microsoft.com/office/drawing/2014/main" id="{6AB403F0-3FDD-97A8-7707-268555A1B909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lussdiagramm: Verbinder zu einer anderen Seite 31">
              <a:extLst>
                <a:ext uri="{FF2B5EF4-FFF2-40B4-BE49-F238E27FC236}">
                  <a16:creationId xmlns:a16="http://schemas.microsoft.com/office/drawing/2014/main" id="{155B948B-1C90-CE1C-D096-A6922EADC4BB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CDA80030-14CC-B63A-A543-1B07CBCB1A1D}"/>
              </a:ext>
            </a:extLst>
          </p:cNvPr>
          <p:cNvGrpSpPr/>
          <p:nvPr/>
        </p:nvGrpSpPr>
        <p:grpSpPr>
          <a:xfrm rot="5400000">
            <a:off x="2751999" y="1637665"/>
            <a:ext cx="360001" cy="1764000"/>
            <a:chOff x="1851999" y="755666"/>
            <a:chExt cx="360001" cy="1764000"/>
          </a:xfrm>
          <a:solidFill>
            <a:srgbClr val="76FF03"/>
          </a:solidFill>
        </p:grpSpPr>
        <p:sp>
          <p:nvSpPr>
            <p:cNvPr id="35" name="Flussdiagramm: Verbinder zu einer anderen Seite 34">
              <a:extLst>
                <a:ext uri="{FF2B5EF4-FFF2-40B4-BE49-F238E27FC236}">
                  <a16:creationId xmlns:a16="http://schemas.microsoft.com/office/drawing/2014/main" id="{1CA6B80A-B755-B2DF-9AC9-11FE57E914DA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lussdiagramm: Verbinder zu einer anderen Seite 35">
              <a:extLst>
                <a:ext uri="{FF2B5EF4-FFF2-40B4-BE49-F238E27FC236}">
                  <a16:creationId xmlns:a16="http://schemas.microsoft.com/office/drawing/2014/main" id="{6D73CDD1-A018-518B-4C4F-1C060D97E21B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70236B8A-E983-008A-576A-D9805965710D}"/>
              </a:ext>
            </a:extLst>
          </p:cNvPr>
          <p:cNvGrpSpPr/>
          <p:nvPr/>
        </p:nvGrpSpPr>
        <p:grpSpPr>
          <a:xfrm rot="5400000">
            <a:off x="2751999" y="3437665"/>
            <a:ext cx="360001" cy="1764000"/>
            <a:chOff x="1851999" y="755666"/>
            <a:chExt cx="360001" cy="1764000"/>
          </a:xfrm>
          <a:solidFill>
            <a:srgbClr val="76FF03"/>
          </a:solidFill>
        </p:grpSpPr>
        <p:sp>
          <p:nvSpPr>
            <p:cNvPr id="38" name="Flussdiagramm: Verbinder zu einer anderen Seite 37">
              <a:extLst>
                <a:ext uri="{FF2B5EF4-FFF2-40B4-BE49-F238E27FC236}">
                  <a16:creationId xmlns:a16="http://schemas.microsoft.com/office/drawing/2014/main" id="{E0F248DA-A17D-FCC2-1DEC-A7B98481AB83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lussdiagramm: Verbinder zu einer anderen Seite 38">
              <a:extLst>
                <a:ext uri="{FF2B5EF4-FFF2-40B4-BE49-F238E27FC236}">
                  <a16:creationId xmlns:a16="http://schemas.microsoft.com/office/drawing/2014/main" id="{D020DE75-6B50-E549-9F07-A550A3217536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D8500F8E-A300-4696-7845-08C816E69193}"/>
              </a:ext>
            </a:extLst>
          </p:cNvPr>
          <p:cNvGrpSpPr/>
          <p:nvPr/>
        </p:nvGrpSpPr>
        <p:grpSpPr>
          <a:xfrm rot="5400000">
            <a:off x="2752000" y="-162334"/>
            <a:ext cx="360001" cy="1764000"/>
            <a:chOff x="1851999" y="755666"/>
            <a:chExt cx="360001" cy="1764000"/>
          </a:xfrm>
          <a:solidFill>
            <a:srgbClr val="76FF03"/>
          </a:solidFill>
        </p:grpSpPr>
        <p:sp>
          <p:nvSpPr>
            <p:cNvPr id="41" name="Flussdiagramm: Verbinder zu einer anderen Seite 40">
              <a:extLst>
                <a:ext uri="{FF2B5EF4-FFF2-40B4-BE49-F238E27FC236}">
                  <a16:creationId xmlns:a16="http://schemas.microsoft.com/office/drawing/2014/main" id="{A94EC6F8-D300-9115-4C41-3AE21DFB8F45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lussdiagramm: Verbinder zu einer anderen Seite 41">
              <a:extLst>
                <a:ext uri="{FF2B5EF4-FFF2-40B4-BE49-F238E27FC236}">
                  <a16:creationId xmlns:a16="http://schemas.microsoft.com/office/drawing/2014/main" id="{1A1F66FF-C9E0-EAC0-8FFF-74706B85BEBF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07E5C555-4862-C629-B3F6-96BC9A143E59}"/>
              </a:ext>
            </a:extLst>
          </p:cNvPr>
          <p:cNvGrpSpPr/>
          <p:nvPr/>
        </p:nvGrpSpPr>
        <p:grpSpPr>
          <a:xfrm>
            <a:off x="1851999" y="2532265"/>
            <a:ext cx="360000" cy="1764001"/>
            <a:chOff x="1851999" y="744866"/>
            <a:chExt cx="360000" cy="1764001"/>
          </a:xfrm>
          <a:solidFill>
            <a:srgbClr val="285800"/>
          </a:solidFill>
        </p:grpSpPr>
        <p:sp>
          <p:nvSpPr>
            <p:cNvPr id="44" name="Flussdiagramm: Verbinder zu einer anderen Seite 43">
              <a:extLst>
                <a:ext uri="{FF2B5EF4-FFF2-40B4-BE49-F238E27FC236}">
                  <a16:creationId xmlns:a16="http://schemas.microsoft.com/office/drawing/2014/main" id="{CA1D6F47-7B2B-307A-ECFD-8920903F580A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lussdiagramm: Verbinder zu einer anderen Seite 44">
              <a:extLst>
                <a:ext uri="{FF2B5EF4-FFF2-40B4-BE49-F238E27FC236}">
                  <a16:creationId xmlns:a16="http://schemas.microsoft.com/office/drawing/2014/main" id="{769B4AA6-D755-3CBE-5BA9-065639FD5498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22BD96B-6682-502F-9870-D56DFADDBE99}"/>
              </a:ext>
            </a:extLst>
          </p:cNvPr>
          <p:cNvGrpSpPr/>
          <p:nvPr/>
        </p:nvGrpSpPr>
        <p:grpSpPr>
          <a:xfrm>
            <a:off x="3652000" y="7448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47" name="Flussdiagramm: Verbinder zu einer anderen Seite 46">
              <a:extLst>
                <a:ext uri="{FF2B5EF4-FFF2-40B4-BE49-F238E27FC236}">
                  <a16:creationId xmlns:a16="http://schemas.microsoft.com/office/drawing/2014/main" id="{CB1CFB01-6CF7-8379-A1D9-FC7D5F9EC214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Flussdiagramm: Verbinder zu einer anderen Seite 47">
              <a:extLst>
                <a:ext uri="{FF2B5EF4-FFF2-40B4-BE49-F238E27FC236}">
                  <a16:creationId xmlns:a16="http://schemas.microsoft.com/office/drawing/2014/main" id="{A1B2CBC6-DCC8-86A3-94F8-B255C8E8AAFC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0D3729E5-CBC3-B5B4-F310-BFA8EF91AD97}"/>
              </a:ext>
            </a:extLst>
          </p:cNvPr>
          <p:cNvGrpSpPr/>
          <p:nvPr/>
        </p:nvGrpSpPr>
        <p:grpSpPr>
          <a:xfrm>
            <a:off x="3661000" y="25322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50" name="Flussdiagramm: Verbinder zu einer anderen Seite 49">
              <a:extLst>
                <a:ext uri="{FF2B5EF4-FFF2-40B4-BE49-F238E27FC236}">
                  <a16:creationId xmlns:a16="http://schemas.microsoft.com/office/drawing/2014/main" id="{A68B7E38-892C-81D4-158D-E686CC51EA86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lussdiagramm: Verbinder zu einer anderen Seite 50">
              <a:extLst>
                <a:ext uri="{FF2B5EF4-FFF2-40B4-BE49-F238E27FC236}">
                  <a16:creationId xmlns:a16="http://schemas.microsoft.com/office/drawing/2014/main" id="{8FBE56E4-D02D-A9FD-C7C5-62BA9C8A10F0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271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C5B22-CC8A-60D2-76EB-D763E335B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7C06163-ED36-83AE-18FD-FD167F40A7FA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18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975837686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560524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16410"/>
                  </a:ext>
                </a:extLst>
              </a:tr>
            </a:tbl>
          </a:graphicData>
        </a:graphic>
      </p:graphicFrame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D5EB272-596D-A256-9191-CC43AA07CDB6}"/>
              </a:ext>
            </a:extLst>
          </p:cNvPr>
          <p:cNvGrpSpPr/>
          <p:nvPr/>
        </p:nvGrpSpPr>
        <p:grpSpPr>
          <a:xfrm>
            <a:off x="1851999" y="7448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21" name="Flussdiagramm: Verbinder zu einer anderen Seite 20">
              <a:extLst>
                <a:ext uri="{FF2B5EF4-FFF2-40B4-BE49-F238E27FC236}">
                  <a16:creationId xmlns:a16="http://schemas.microsoft.com/office/drawing/2014/main" id="{05E3C5D2-6D41-75F9-EE57-2A37185679FB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lussdiagramm: Verbinder zu einer anderen Seite 31">
              <a:extLst>
                <a:ext uri="{FF2B5EF4-FFF2-40B4-BE49-F238E27FC236}">
                  <a16:creationId xmlns:a16="http://schemas.microsoft.com/office/drawing/2014/main" id="{2AC7811F-84E4-2816-07ED-6BF30D6B841F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B25F9211-757E-3B59-E27E-2ED019B1D8ED}"/>
              </a:ext>
            </a:extLst>
          </p:cNvPr>
          <p:cNvGrpSpPr/>
          <p:nvPr/>
        </p:nvGrpSpPr>
        <p:grpSpPr>
          <a:xfrm rot="5400000">
            <a:off x="2751999" y="1637665"/>
            <a:ext cx="360001" cy="1764000"/>
            <a:chOff x="1851999" y="755666"/>
            <a:chExt cx="360001" cy="1764000"/>
          </a:xfrm>
          <a:solidFill>
            <a:srgbClr val="76FF03"/>
          </a:solidFill>
        </p:grpSpPr>
        <p:sp>
          <p:nvSpPr>
            <p:cNvPr id="35" name="Flussdiagramm: Verbinder zu einer anderen Seite 34">
              <a:extLst>
                <a:ext uri="{FF2B5EF4-FFF2-40B4-BE49-F238E27FC236}">
                  <a16:creationId xmlns:a16="http://schemas.microsoft.com/office/drawing/2014/main" id="{F87C603B-3D79-AE91-D344-6FDEEB278893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Flussdiagramm: Verbinder zu einer anderen Seite 35">
              <a:extLst>
                <a:ext uri="{FF2B5EF4-FFF2-40B4-BE49-F238E27FC236}">
                  <a16:creationId xmlns:a16="http://schemas.microsoft.com/office/drawing/2014/main" id="{6EA9E69C-BA57-0686-F626-3422F58BA86B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C75E35F8-A645-3715-F427-A4C79C42B98F}"/>
              </a:ext>
            </a:extLst>
          </p:cNvPr>
          <p:cNvGrpSpPr/>
          <p:nvPr/>
        </p:nvGrpSpPr>
        <p:grpSpPr>
          <a:xfrm rot="5400000">
            <a:off x="2751999" y="3437665"/>
            <a:ext cx="360001" cy="1764000"/>
            <a:chOff x="1851999" y="755666"/>
            <a:chExt cx="360001" cy="1764000"/>
          </a:xfrm>
          <a:solidFill>
            <a:srgbClr val="285800"/>
          </a:solidFill>
        </p:grpSpPr>
        <p:sp>
          <p:nvSpPr>
            <p:cNvPr id="38" name="Flussdiagramm: Verbinder zu einer anderen Seite 37">
              <a:extLst>
                <a:ext uri="{FF2B5EF4-FFF2-40B4-BE49-F238E27FC236}">
                  <a16:creationId xmlns:a16="http://schemas.microsoft.com/office/drawing/2014/main" id="{A15C830E-9871-06A1-BE64-D133C64C3A3B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lussdiagramm: Verbinder zu einer anderen Seite 38">
              <a:extLst>
                <a:ext uri="{FF2B5EF4-FFF2-40B4-BE49-F238E27FC236}">
                  <a16:creationId xmlns:a16="http://schemas.microsoft.com/office/drawing/2014/main" id="{BFFA443D-9CE7-A2A0-865E-2914E18D913A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C5DEE824-8CA3-B8B7-8A8B-3651E74CBE1F}"/>
              </a:ext>
            </a:extLst>
          </p:cNvPr>
          <p:cNvGrpSpPr/>
          <p:nvPr/>
        </p:nvGrpSpPr>
        <p:grpSpPr>
          <a:xfrm rot="5400000">
            <a:off x="2752000" y="-162334"/>
            <a:ext cx="360001" cy="1764000"/>
            <a:chOff x="1851999" y="755666"/>
            <a:chExt cx="360001" cy="1764000"/>
          </a:xfrm>
          <a:solidFill>
            <a:srgbClr val="285800"/>
          </a:solidFill>
        </p:grpSpPr>
        <p:sp>
          <p:nvSpPr>
            <p:cNvPr id="41" name="Flussdiagramm: Verbinder zu einer anderen Seite 40">
              <a:extLst>
                <a:ext uri="{FF2B5EF4-FFF2-40B4-BE49-F238E27FC236}">
                  <a16:creationId xmlns:a16="http://schemas.microsoft.com/office/drawing/2014/main" id="{F780E9EA-39A5-7AF5-FF2D-E05EDDA48630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lussdiagramm: Verbinder zu einer anderen Seite 41">
              <a:extLst>
                <a:ext uri="{FF2B5EF4-FFF2-40B4-BE49-F238E27FC236}">
                  <a16:creationId xmlns:a16="http://schemas.microsoft.com/office/drawing/2014/main" id="{0344CBC6-AA4B-2569-D747-A55DADBA0213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6566AA3B-1BC8-9C2A-0FAD-9EDE70E8F672}"/>
              </a:ext>
            </a:extLst>
          </p:cNvPr>
          <p:cNvGrpSpPr/>
          <p:nvPr/>
        </p:nvGrpSpPr>
        <p:grpSpPr>
          <a:xfrm>
            <a:off x="1851999" y="2532265"/>
            <a:ext cx="360000" cy="1764001"/>
            <a:chOff x="1851999" y="744866"/>
            <a:chExt cx="360000" cy="1764001"/>
          </a:xfrm>
          <a:solidFill>
            <a:srgbClr val="285800"/>
          </a:solidFill>
        </p:grpSpPr>
        <p:sp>
          <p:nvSpPr>
            <p:cNvPr id="44" name="Flussdiagramm: Verbinder zu einer anderen Seite 43">
              <a:extLst>
                <a:ext uri="{FF2B5EF4-FFF2-40B4-BE49-F238E27FC236}">
                  <a16:creationId xmlns:a16="http://schemas.microsoft.com/office/drawing/2014/main" id="{FF790FA2-0152-219A-E4C8-601EEFAF28D7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lussdiagramm: Verbinder zu einer anderen Seite 44">
              <a:extLst>
                <a:ext uri="{FF2B5EF4-FFF2-40B4-BE49-F238E27FC236}">
                  <a16:creationId xmlns:a16="http://schemas.microsoft.com/office/drawing/2014/main" id="{9C08E28A-BBC6-886D-A744-585DCB11E57E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19C35FA1-44E7-CFF9-AB61-F4D993754B25}"/>
              </a:ext>
            </a:extLst>
          </p:cNvPr>
          <p:cNvGrpSpPr/>
          <p:nvPr/>
        </p:nvGrpSpPr>
        <p:grpSpPr>
          <a:xfrm>
            <a:off x="3652000" y="7448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47" name="Flussdiagramm: Verbinder zu einer anderen Seite 46">
              <a:extLst>
                <a:ext uri="{FF2B5EF4-FFF2-40B4-BE49-F238E27FC236}">
                  <a16:creationId xmlns:a16="http://schemas.microsoft.com/office/drawing/2014/main" id="{D86ABF1F-4121-7853-C860-228FCA7636BD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Flussdiagramm: Verbinder zu einer anderen Seite 47">
              <a:extLst>
                <a:ext uri="{FF2B5EF4-FFF2-40B4-BE49-F238E27FC236}">
                  <a16:creationId xmlns:a16="http://schemas.microsoft.com/office/drawing/2014/main" id="{3C07E8C8-FB31-6978-14AB-8AC713826BD8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01EB54C1-9DBB-15D5-1D22-CA81948F6F57}"/>
              </a:ext>
            </a:extLst>
          </p:cNvPr>
          <p:cNvGrpSpPr/>
          <p:nvPr/>
        </p:nvGrpSpPr>
        <p:grpSpPr>
          <a:xfrm>
            <a:off x="3661000" y="25322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50" name="Flussdiagramm: Verbinder zu einer anderen Seite 49">
              <a:extLst>
                <a:ext uri="{FF2B5EF4-FFF2-40B4-BE49-F238E27FC236}">
                  <a16:creationId xmlns:a16="http://schemas.microsoft.com/office/drawing/2014/main" id="{291DE3E7-1A75-719B-178C-037A89C57671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lussdiagramm: Verbinder zu einer anderen Seite 50">
              <a:extLst>
                <a:ext uri="{FF2B5EF4-FFF2-40B4-BE49-F238E27FC236}">
                  <a16:creationId xmlns:a16="http://schemas.microsoft.com/office/drawing/2014/main" id="{A71DC824-CF63-3C1E-958E-4F6F5AB40FC2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0265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6B9C8-F0DB-DF63-CC12-7B5FB6C2F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EF01014-5D6B-4B6A-37DE-FB47DC8F74F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18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975837686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560524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16410"/>
                  </a:ext>
                </a:extLst>
              </a:tr>
            </a:tbl>
          </a:graphicData>
        </a:graphic>
      </p:graphicFrame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8D3E1EE9-53C6-15E7-B6E4-E1223B7DF8C2}"/>
              </a:ext>
            </a:extLst>
          </p:cNvPr>
          <p:cNvGrpSpPr/>
          <p:nvPr/>
        </p:nvGrpSpPr>
        <p:grpSpPr>
          <a:xfrm>
            <a:off x="1851999" y="7448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21" name="Flussdiagramm: Verbinder zu einer anderen Seite 20">
              <a:extLst>
                <a:ext uri="{FF2B5EF4-FFF2-40B4-BE49-F238E27FC236}">
                  <a16:creationId xmlns:a16="http://schemas.microsoft.com/office/drawing/2014/main" id="{E09B0469-0CB7-6F49-21B4-824DF5776340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lussdiagramm: Verbinder zu einer anderen Seite 31">
              <a:extLst>
                <a:ext uri="{FF2B5EF4-FFF2-40B4-BE49-F238E27FC236}">
                  <a16:creationId xmlns:a16="http://schemas.microsoft.com/office/drawing/2014/main" id="{EFC29D64-802E-11F7-D53F-D6587FBD7538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AAEE988-C9C2-FA27-5D28-6434CF3F4DF5}"/>
              </a:ext>
            </a:extLst>
          </p:cNvPr>
          <p:cNvGrpSpPr/>
          <p:nvPr/>
        </p:nvGrpSpPr>
        <p:grpSpPr>
          <a:xfrm rot="5400000">
            <a:off x="2751999" y="1637665"/>
            <a:ext cx="360001" cy="1764000"/>
            <a:chOff x="1851999" y="755666"/>
            <a:chExt cx="360001" cy="1764000"/>
          </a:xfrm>
          <a:solidFill>
            <a:srgbClr val="76FF03"/>
          </a:solidFill>
        </p:grpSpPr>
        <p:sp>
          <p:nvSpPr>
            <p:cNvPr id="35" name="Flussdiagramm: Verbinder zu einer anderen Seite 34">
              <a:extLst>
                <a:ext uri="{FF2B5EF4-FFF2-40B4-BE49-F238E27FC236}">
                  <a16:creationId xmlns:a16="http://schemas.microsoft.com/office/drawing/2014/main" id="{B8F08943-9408-CF97-EE3A-CC8B45BE5F2A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lussdiagramm: Verbinder zu einer anderen Seite 35">
              <a:extLst>
                <a:ext uri="{FF2B5EF4-FFF2-40B4-BE49-F238E27FC236}">
                  <a16:creationId xmlns:a16="http://schemas.microsoft.com/office/drawing/2014/main" id="{098C7E4B-DF8C-F9B6-2C6B-03DCE73ABD6C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6C9E2AB-0425-BCE3-8206-B178CA57BC97}"/>
              </a:ext>
            </a:extLst>
          </p:cNvPr>
          <p:cNvGrpSpPr/>
          <p:nvPr/>
        </p:nvGrpSpPr>
        <p:grpSpPr>
          <a:xfrm rot="5400000">
            <a:off x="2751999" y="3437665"/>
            <a:ext cx="360001" cy="1764000"/>
            <a:chOff x="1851999" y="755666"/>
            <a:chExt cx="360001" cy="1764000"/>
          </a:xfrm>
          <a:solidFill>
            <a:srgbClr val="76FF03"/>
          </a:solidFill>
        </p:grpSpPr>
        <p:sp>
          <p:nvSpPr>
            <p:cNvPr id="38" name="Flussdiagramm: Verbinder zu einer anderen Seite 37">
              <a:extLst>
                <a:ext uri="{FF2B5EF4-FFF2-40B4-BE49-F238E27FC236}">
                  <a16:creationId xmlns:a16="http://schemas.microsoft.com/office/drawing/2014/main" id="{30E443D0-6204-C54A-651E-A9263051ABFE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lussdiagramm: Verbinder zu einer anderen Seite 38">
              <a:extLst>
                <a:ext uri="{FF2B5EF4-FFF2-40B4-BE49-F238E27FC236}">
                  <a16:creationId xmlns:a16="http://schemas.microsoft.com/office/drawing/2014/main" id="{73B489C7-2A14-198A-BD83-77B5A1C084A0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42E56EF-318D-A5B6-3E1A-28FE678BC34C}"/>
              </a:ext>
            </a:extLst>
          </p:cNvPr>
          <p:cNvGrpSpPr/>
          <p:nvPr/>
        </p:nvGrpSpPr>
        <p:grpSpPr>
          <a:xfrm rot="5400000">
            <a:off x="2752000" y="-162334"/>
            <a:ext cx="360001" cy="1764000"/>
            <a:chOff x="1851999" y="755666"/>
            <a:chExt cx="360001" cy="1764000"/>
          </a:xfrm>
          <a:solidFill>
            <a:srgbClr val="76FF03"/>
          </a:solidFill>
        </p:grpSpPr>
        <p:sp>
          <p:nvSpPr>
            <p:cNvPr id="41" name="Flussdiagramm: Verbinder zu einer anderen Seite 40">
              <a:extLst>
                <a:ext uri="{FF2B5EF4-FFF2-40B4-BE49-F238E27FC236}">
                  <a16:creationId xmlns:a16="http://schemas.microsoft.com/office/drawing/2014/main" id="{49D61E4C-08B2-C4D4-FD40-5255D3A66BE3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lussdiagramm: Verbinder zu einer anderen Seite 41">
              <a:extLst>
                <a:ext uri="{FF2B5EF4-FFF2-40B4-BE49-F238E27FC236}">
                  <a16:creationId xmlns:a16="http://schemas.microsoft.com/office/drawing/2014/main" id="{22EF6485-5AF6-C145-0007-106AB502A81A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D5300703-8A0E-A2BC-29EF-54269D8CD1C0}"/>
              </a:ext>
            </a:extLst>
          </p:cNvPr>
          <p:cNvGrpSpPr/>
          <p:nvPr/>
        </p:nvGrpSpPr>
        <p:grpSpPr>
          <a:xfrm>
            <a:off x="1851999" y="2532265"/>
            <a:ext cx="360000" cy="1764001"/>
            <a:chOff x="1851999" y="744866"/>
            <a:chExt cx="360000" cy="1764001"/>
          </a:xfrm>
          <a:solidFill>
            <a:srgbClr val="285800"/>
          </a:solidFill>
        </p:grpSpPr>
        <p:sp>
          <p:nvSpPr>
            <p:cNvPr id="44" name="Flussdiagramm: Verbinder zu einer anderen Seite 43">
              <a:extLst>
                <a:ext uri="{FF2B5EF4-FFF2-40B4-BE49-F238E27FC236}">
                  <a16:creationId xmlns:a16="http://schemas.microsoft.com/office/drawing/2014/main" id="{89212269-3932-AEF4-2422-2843138401A3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lussdiagramm: Verbinder zu einer anderen Seite 44">
              <a:extLst>
                <a:ext uri="{FF2B5EF4-FFF2-40B4-BE49-F238E27FC236}">
                  <a16:creationId xmlns:a16="http://schemas.microsoft.com/office/drawing/2014/main" id="{B90DEA73-3613-ED9C-2EA2-04411D7209F8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1A9A154-E250-3D90-8A76-BEAFC367CAE2}"/>
              </a:ext>
            </a:extLst>
          </p:cNvPr>
          <p:cNvGrpSpPr/>
          <p:nvPr/>
        </p:nvGrpSpPr>
        <p:grpSpPr>
          <a:xfrm>
            <a:off x="3652000" y="744865"/>
            <a:ext cx="360000" cy="1764001"/>
            <a:chOff x="1851999" y="744866"/>
            <a:chExt cx="360000" cy="1764001"/>
          </a:xfrm>
          <a:solidFill>
            <a:srgbClr val="285800"/>
          </a:solidFill>
        </p:grpSpPr>
        <p:sp>
          <p:nvSpPr>
            <p:cNvPr id="47" name="Flussdiagramm: Verbinder zu einer anderen Seite 46">
              <a:extLst>
                <a:ext uri="{FF2B5EF4-FFF2-40B4-BE49-F238E27FC236}">
                  <a16:creationId xmlns:a16="http://schemas.microsoft.com/office/drawing/2014/main" id="{29451382-9A71-63C4-87EB-997C99ECF225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Flussdiagramm: Verbinder zu einer anderen Seite 47">
              <a:extLst>
                <a:ext uri="{FF2B5EF4-FFF2-40B4-BE49-F238E27FC236}">
                  <a16:creationId xmlns:a16="http://schemas.microsoft.com/office/drawing/2014/main" id="{95630DF9-C84E-AF5D-2F8D-1ADD074B0C8F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95DBD1CF-AA09-8345-0493-F177A9FF341B}"/>
              </a:ext>
            </a:extLst>
          </p:cNvPr>
          <p:cNvGrpSpPr/>
          <p:nvPr/>
        </p:nvGrpSpPr>
        <p:grpSpPr>
          <a:xfrm>
            <a:off x="3661000" y="25322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50" name="Flussdiagramm: Verbinder zu einer anderen Seite 49">
              <a:extLst>
                <a:ext uri="{FF2B5EF4-FFF2-40B4-BE49-F238E27FC236}">
                  <a16:creationId xmlns:a16="http://schemas.microsoft.com/office/drawing/2014/main" id="{9F1CDCA7-DBDE-97C7-A029-2C4F4BFF2242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lussdiagramm: Verbinder zu einer anderen Seite 50">
              <a:extLst>
                <a:ext uri="{FF2B5EF4-FFF2-40B4-BE49-F238E27FC236}">
                  <a16:creationId xmlns:a16="http://schemas.microsoft.com/office/drawing/2014/main" id="{1C523D93-37E3-8969-6117-915F1C08C9E1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5827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AB87B-823A-9755-3E25-B0F764638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B380A8C-C968-B237-173E-C07A0E528EB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18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975837686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560524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16410"/>
                  </a:ext>
                </a:extLst>
              </a:tr>
            </a:tbl>
          </a:graphicData>
        </a:graphic>
      </p:graphicFrame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65FBEF5-E379-6491-EE11-1BCB6CC9D8D9}"/>
              </a:ext>
            </a:extLst>
          </p:cNvPr>
          <p:cNvGrpSpPr/>
          <p:nvPr/>
        </p:nvGrpSpPr>
        <p:grpSpPr>
          <a:xfrm>
            <a:off x="1851999" y="7448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21" name="Flussdiagramm: Verbinder zu einer anderen Seite 20">
              <a:extLst>
                <a:ext uri="{FF2B5EF4-FFF2-40B4-BE49-F238E27FC236}">
                  <a16:creationId xmlns:a16="http://schemas.microsoft.com/office/drawing/2014/main" id="{336838DF-18AD-9657-514F-B13C7425583D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lussdiagramm: Verbinder zu einer anderen Seite 31">
              <a:extLst>
                <a:ext uri="{FF2B5EF4-FFF2-40B4-BE49-F238E27FC236}">
                  <a16:creationId xmlns:a16="http://schemas.microsoft.com/office/drawing/2014/main" id="{4A2BFDB9-E3C5-5A1F-699B-095C8E09F6E6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53AA63A-C877-58C7-6E62-A638E4343D66}"/>
              </a:ext>
            </a:extLst>
          </p:cNvPr>
          <p:cNvGrpSpPr/>
          <p:nvPr/>
        </p:nvGrpSpPr>
        <p:grpSpPr>
          <a:xfrm rot="5400000">
            <a:off x="2751999" y="1637665"/>
            <a:ext cx="360001" cy="1764000"/>
            <a:chOff x="1851999" y="755666"/>
            <a:chExt cx="360001" cy="1764000"/>
          </a:xfrm>
          <a:solidFill>
            <a:srgbClr val="76FF03"/>
          </a:solidFill>
        </p:grpSpPr>
        <p:sp>
          <p:nvSpPr>
            <p:cNvPr id="35" name="Flussdiagramm: Verbinder zu einer anderen Seite 34">
              <a:extLst>
                <a:ext uri="{FF2B5EF4-FFF2-40B4-BE49-F238E27FC236}">
                  <a16:creationId xmlns:a16="http://schemas.microsoft.com/office/drawing/2014/main" id="{2E853EC9-A8A3-E241-ECE0-C9BE19C26414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lussdiagramm: Verbinder zu einer anderen Seite 35">
              <a:extLst>
                <a:ext uri="{FF2B5EF4-FFF2-40B4-BE49-F238E27FC236}">
                  <a16:creationId xmlns:a16="http://schemas.microsoft.com/office/drawing/2014/main" id="{D9C68672-710F-BA0F-1D99-CC3B89AFD3A7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949ABA62-9358-131F-4330-98828EC126A8}"/>
              </a:ext>
            </a:extLst>
          </p:cNvPr>
          <p:cNvGrpSpPr/>
          <p:nvPr/>
        </p:nvGrpSpPr>
        <p:grpSpPr>
          <a:xfrm rot="5400000">
            <a:off x="2751999" y="3437665"/>
            <a:ext cx="360001" cy="1764000"/>
            <a:chOff x="1851999" y="755666"/>
            <a:chExt cx="360001" cy="1764000"/>
          </a:xfrm>
          <a:solidFill>
            <a:srgbClr val="76FF03"/>
          </a:solidFill>
        </p:grpSpPr>
        <p:sp>
          <p:nvSpPr>
            <p:cNvPr id="38" name="Flussdiagramm: Verbinder zu einer anderen Seite 37">
              <a:extLst>
                <a:ext uri="{FF2B5EF4-FFF2-40B4-BE49-F238E27FC236}">
                  <a16:creationId xmlns:a16="http://schemas.microsoft.com/office/drawing/2014/main" id="{EF5C7565-D629-1655-5E89-BCDE05D4AA66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lussdiagramm: Verbinder zu einer anderen Seite 38">
              <a:extLst>
                <a:ext uri="{FF2B5EF4-FFF2-40B4-BE49-F238E27FC236}">
                  <a16:creationId xmlns:a16="http://schemas.microsoft.com/office/drawing/2014/main" id="{95EE8874-D83C-6FC1-A2D7-EC9C310B13A8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E001F708-604D-7130-D964-E75AF235C5A0}"/>
              </a:ext>
            </a:extLst>
          </p:cNvPr>
          <p:cNvGrpSpPr/>
          <p:nvPr/>
        </p:nvGrpSpPr>
        <p:grpSpPr>
          <a:xfrm rot="5400000">
            <a:off x="2752000" y="-162334"/>
            <a:ext cx="360001" cy="1764000"/>
            <a:chOff x="1851999" y="755666"/>
            <a:chExt cx="360001" cy="1764000"/>
          </a:xfrm>
          <a:solidFill>
            <a:srgbClr val="76FF03"/>
          </a:solidFill>
        </p:grpSpPr>
        <p:sp>
          <p:nvSpPr>
            <p:cNvPr id="41" name="Flussdiagramm: Verbinder zu einer anderen Seite 40">
              <a:extLst>
                <a:ext uri="{FF2B5EF4-FFF2-40B4-BE49-F238E27FC236}">
                  <a16:creationId xmlns:a16="http://schemas.microsoft.com/office/drawing/2014/main" id="{7C3BEA60-411B-D334-DDF6-7FFE6B0622DF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lussdiagramm: Verbinder zu einer anderen Seite 41">
              <a:extLst>
                <a:ext uri="{FF2B5EF4-FFF2-40B4-BE49-F238E27FC236}">
                  <a16:creationId xmlns:a16="http://schemas.microsoft.com/office/drawing/2014/main" id="{3E2D7AD4-60F9-3E86-21A0-C08EF391D56E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3A21F6ED-8EE2-94B4-5D0A-A2F843107E89}"/>
              </a:ext>
            </a:extLst>
          </p:cNvPr>
          <p:cNvGrpSpPr/>
          <p:nvPr/>
        </p:nvGrpSpPr>
        <p:grpSpPr>
          <a:xfrm>
            <a:off x="1851999" y="25322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44" name="Flussdiagramm: Verbinder zu einer anderen Seite 43">
              <a:extLst>
                <a:ext uri="{FF2B5EF4-FFF2-40B4-BE49-F238E27FC236}">
                  <a16:creationId xmlns:a16="http://schemas.microsoft.com/office/drawing/2014/main" id="{FACE8BCC-963C-C1A3-B090-0001483B2513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lussdiagramm: Verbinder zu einer anderen Seite 44">
              <a:extLst>
                <a:ext uri="{FF2B5EF4-FFF2-40B4-BE49-F238E27FC236}">
                  <a16:creationId xmlns:a16="http://schemas.microsoft.com/office/drawing/2014/main" id="{8F0E2806-2FF3-9A41-DE43-733AE4E95E77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5DE140F-F077-795C-E255-70464DF34C55}"/>
              </a:ext>
            </a:extLst>
          </p:cNvPr>
          <p:cNvGrpSpPr/>
          <p:nvPr/>
        </p:nvGrpSpPr>
        <p:grpSpPr>
          <a:xfrm>
            <a:off x="3652000" y="744865"/>
            <a:ext cx="360000" cy="1764001"/>
            <a:chOff x="1851999" y="744866"/>
            <a:chExt cx="360000" cy="1764001"/>
          </a:xfrm>
          <a:solidFill>
            <a:srgbClr val="285800"/>
          </a:solidFill>
        </p:grpSpPr>
        <p:sp>
          <p:nvSpPr>
            <p:cNvPr id="47" name="Flussdiagramm: Verbinder zu einer anderen Seite 46">
              <a:extLst>
                <a:ext uri="{FF2B5EF4-FFF2-40B4-BE49-F238E27FC236}">
                  <a16:creationId xmlns:a16="http://schemas.microsoft.com/office/drawing/2014/main" id="{DA14B54E-B0CA-89B6-EF28-F926C4C36A44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Flussdiagramm: Verbinder zu einer anderen Seite 47">
              <a:extLst>
                <a:ext uri="{FF2B5EF4-FFF2-40B4-BE49-F238E27FC236}">
                  <a16:creationId xmlns:a16="http://schemas.microsoft.com/office/drawing/2014/main" id="{A252ABB3-D925-66AF-DAE8-9370AEC0FE1F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A18DA34C-5C63-FFCE-0503-AA0E53FF5D68}"/>
              </a:ext>
            </a:extLst>
          </p:cNvPr>
          <p:cNvGrpSpPr/>
          <p:nvPr/>
        </p:nvGrpSpPr>
        <p:grpSpPr>
          <a:xfrm>
            <a:off x="3661000" y="25322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50" name="Flussdiagramm: Verbinder zu einer anderen Seite 49">
              <a:extLst>
                <a:ext uri="{FF2B5EF4-FFF2-40B4-BE49-F238E27FC236}">
                  <a16:creationId xmlns:a16="http://schemas.microsoft.com/office/drawing/2014/main" id="{6A2FFDAB-870E-0BDD-3216-091A87A97142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lussdiagramm: Verbinder zu einer anderen Seite 50">
              <a:extLst>
                <a:ext uri="{FF2B5EF4-FFF2-40B4-BE49-F238E27FC236}">
                  <a16:creationId xmlns:a16="http://schemas.microsoft.com/office/drawing/2014/main" id="{A204437C-C44F-68E9-A0E6-F0689C0CA656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8693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D465D-D48F-5FEA-E278-795624587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1DDD5B96-080B-5DFD-DA21-E4BE87C13E8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18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975837686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560524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16410"/>
                  </a:ext>
                </a:extLst>
              </a:tr>
            </a:tbl>
          </a:graphicData>
        </a:graphic>
      </p:graphicFrame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DF8CAB4-9441-67BD-EFA1-9D74296F81E0}"/>
              </a:ext>
            </a:extLst>
          </p:cNvPr>
          <p:cNvGrpSpPr/>
          <p:nvPr/>
        </p:nvGrpSpPr>
        <p:grpSpPr>
          <a:xfrm>
            <a:off x="1851999" y="744865"/>
            <a:ext cx="360000" cy="1764001"/>
            <a:chOff x="1851999" y="744866"/>
            <a:chExt cx="360000" cy="1764001"/>
          </a:xfrm>
          <a:solidFill>
            <a:srgbClr val="285800"/>
          </a:solidFill>
        </p:grpSpPr>
        <p:sp>
          <p:nvSpPr>
            <p:cNvPr id="21" name="Flussdiagramm: Verbinder zu einer anderen Seite 20">
              <a:extLst>
                <a:ext uri="{FF2B5EF4-FFF2-40B4-BE49-F238E27FC236}">
                  <a16:creationId xmlns:a16="http://schemas.microsoft.com/office/drawing/2014/main" id="{7EFF6053-81AA-24E9-8E61-3CD42B2021C2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lussdiagramm: Verbinder zu einer anderen Seite 31">
              <a:extLst>
                <a:ext uri="{FF2B5EF4-FFF2-40B4-BE49-F238E27FC236}">
                  <a16:creationId xmlns:a16="http://schemas.microsoft.com/office/drawing/2014/main" id="{FC445FDB-B883-37C1-3DD1-205025C06700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5EE30D7-93BE-631B-D8EE-EBB683C8C5F3}"/>
              </a:ext>
            </a:extLst>
          </p:cNvPr>
          <p:cNvGrpSpPr/>
          <p:nvPr/>
        </p:nvGrpSpPr>
        <p:grpSpPr>
          <a:xfrm rot="5400000">
            <a:off x="2751999" y="1637665"/>
            <a:ext cx="360001" cy="1764000"/>
            <a:chOff x="1851999" y="755666"/>
            <a:chExt cx="360001" cy="1764000"/>
          </a:xfrm>
          <a:solidFill>
            <a:srgbClr val="285800"/>
          </a:solidFill>
        </p:grpSpPr>
        <p:sp>
          <p:nvSpPr>
            <p:cNvPr id="35" name="Flussdiagramm: Verbinder zu einer anderen Seite 34">
              <a:extLst>
                <a:ext uri="{FF2B5EF4-FFF2-40B4-BE49-F238E27FC236}">
                  <a16:creationId xmlns:a16="http://schemas.microsoft.com/office/drawing/2014/main" id="{3853EEEC-FCCC-C60A-479E-0622E7EF43C2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lussdiagramm: Verbinder zu einer anderen Seite 35">
              <a:extLst>
                <a:ext uri="{FF2B5EF4-FFF2-40B4-BE49-F238E27FC236}">
                  <a16:creationId xmlns:a16="http://schemas.microsoft.com/office/drawing/2014/main" id="{FD851969-0650-7E86-31EC-3F6F71E98F69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C62C67B7-669D-848C-F85F-C3B0A1AAEE76}"/>
              </a:ext>
            </a:extLst>
          </p:cNvPr>
          <p:cNvGrpSpPr/>
          <p:nvPr/>
        </p:nvGrpSpPr>
        <p:grpSpPr>
          <a:xfrm rot="5400000">
            <a:off x="2751999" y="3437665"/>
            <a:ext cx="360001" cy="1764000"/>
            <a:chOff x="1851999" y="755666"/>
            <a:chExt cx="360001" cy="1764000"/>
          </a:xfrm>
          <a:solidFill>
            <a:srgbClr val="285800"/>
          </a:solidFill>
        </p:grpSpPr>
        <p:sp>
          <p:nvSpPr>
            <p:cNvPr id="38" name="Flussdiagramm: Verbinder zu einer anderen Seite 37">
              <a:extLst>
                <a:ext uri="{FF2B5EF4-FFF2-40B4-BE49-F238E27FC236}">
                  <a16:creationId xmlns:a16="http://schemas.microsoft.com/office/drawing/2014/main" id="{4C006548-87BE-3DD2-9605-EAFCB5A3BA1A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lussdiagramm: Verbinder zu einer anderen Seite 38">
              <a:extLst>
                <a:ext uri="{FF2B5EF4-FFF2-40B4-BE49-F238E27FC236}">
                  <a16:creationId xmlns:a16="http://schemas.microsoft.com/office/drawing/2014/main" id="{3ACB1C80-F158-400C-4DE1-B8775BDFD2EC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5CB7425F-3004-9748-2956-B8DD680438CB}"/>
              </a:ext>
            </a:extLst>
          </p:cNvPr>
          <p:cNvGrpSpPr/>
          <p:nvPr/>
        </p:nvGrpSpPr>
        <p:grpSpPr>
          <a:xfrm rot="5400000">
            <a:off x="2752000" y="-162334"/>
            <a:ext cx="360001" cy="1764000"/>
            <a:chOff x="1851999" y="755666"/>
            <a:chExt cx="360001" cy="1764000"/>
          </a:xfrm>
          <a:solidFill>
            <a:srgbClr val="76FF03"/>
          </a:solidFill>
        </p:grpSpPr>
        <p:sp>
          <p:nvSpPr>
            <p:cNvPr id="41" name="Flussdiagramm: Verbinder zu einer anderen Seite 40">
              <a:extLst>
                <a:ext uri="{FF2B5EF4-FFF2-40B4-BE49-F238E27FC236}">
                  <a16:creationId xmlns:a16="http://schemas.microsoft.com/office/drawing/2014/main" id="{C6FF7778-E869-9D26-94E4-CD5615C2B9E9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lussdiagramm: Verbinder zu einer anderen Seite 41">
              <a:extLst>
                <a:ext uri="{FF2B5EF4-FFF2-40B4-BE49-F238E27FC236}">
                  <a16:creationId xmlns:a16="http://schemas.microsoft.com/office/drawing/2014/main" id="{635BB923-1462-CB20-5D69-FD9123DBD68E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4FC756C-54CF-F2F7-DCDB-35463D1E4763}"/>
              </a:ext>
            </a:extLst>
          </p:cNvPr>
          <p:cNvGrpSpPr/>
          <p:nvPr/>
        </p:nvGrpSpPr>
        <p:grpSpPr>
          <a:xfrm>
            <a:off x="1851999" y="2532265"/>
            <a:ext cx="360000" cy="1764001"/>
            <a:chOff x="1851999" y="744866"/>
            <a:chExt cx="360000" cy="1764001"/>
          </a:xfrm>
          <a:solidFill>
            <a:srgbClr val="285800"/>
          </a:solidFill>
        </p:grpSpPr>
        <p:sp>
          <p:nvSpPr>
            <p:cNvPr id="44" name="Flussdiagramm: Verbinder zu einer anderen Seite 43">
              <a:extLst>
                <a:ext uri="{FF2B5EF4-FFF2-40B4-BE49-F238E27FC236}">
                  <a16:creationId xmlns:a16="http://schemas.microsoft.com/office/drawing/2014/main" id="{0408FF54-5D71-3D4E-7599-0DF6EC73D8B1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lussdiagramm: Verbinder zu einer anderen Seite 44">
              <a:extLst>
                <a:ext uri="{FF2B5EF4-FFF2-40B4-BE49-F238E27FC236}">
                  <a16:creationId xmlns:a16="http://schemas.microsoft.com/office/drawing/2014/main" id="{B2423066-071A-4235-4C8D-A5E1DE2F99B3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1CF88190-6C62-3A5E-B918-F89A6DEE61E3}"/>
              </a:ext>
            </a:extLst>
          </p:cNvPr>
          <p:cNvGrpSpPr/>
          <p:nvPr/>
        </p:nvGrpSpPr>
        <p:grpSpPr>
          <a:xfrm>
            <a:off x="3652000" y="7448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47" name="Flussdiagramm: Verbinder zu einer anderen Seite 46">
              <a:extLst>
                <a:ext uri="{FF2B5EF4-FFF2-40B4-BE49-F238E27FC236}">
                  <a16:creationId xmlns:a16="http://schemas.microsoft.com/office/drawing/2014/main" id="{7CA610B6-CF4D-4CCE-6200-20E622BF7CDF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Flussdiagramm: Verbinder zu einer anderen Seite 47">
              <a:extLst>
                <a:ext uri="{FF2B5EF4-FFF2-40B4-BE49-F238E27FC236}">
                  <a16:creationId xmlns:a16="http://schemas.microsoft.com/office/drawing/2014/main" id="{54ABA542-698B-C951-C897-24CC38BF53BE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07B49EFA-20FC-9EAB-975A-74D347DF1DE7}"/>
              </a:ext>
            </a:extLst>
          </p:cNvPr>
          <p:cNvGrpSpPr/>
          <p:nvPr/>
        </p:nvGrpSpPr>
        <p:grpSpPr>
          <a:xfrm>
            <a:off x="3661000" y="25322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50" name="Flussdiagramm: Verbinder zu einer anderen Seite 49">
              <a:extLst>
                <a:ext uri="{FF2B5EF4-FFF2-40B4-BE49-F238E27FC236}">
                  <a16:creationId xmlns:a16="http://schemas.microsoft.com/office/drawing/2014/main" id="{3A21C50D-7451-ADAD-9B20-24DA3D4CD680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lussdiagramm: Verbinder zu einer anderen Seite 50">
              <a:extLst>
                <a:ext uri="{FF2B5EF4-FFF2-40B4-BE49-F238E27FC236}">
                  <a16:creationId xmlns:a16="http://schemas.microsoft.com/office/drawing/2014/main" id="{6E0F1461-1BAE-9DF8-F7AB-EFD5CA2DC88B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7684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09304-2734-98A4-24FE-84F30C705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1530B7DF-A9B3-EDFC-288E-DE8BA86C26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18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975837686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560524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16410"/>
                  </a:ext>
                </a:extLst>
              </a:tr>
            </a:tbl>
          </a:graphicData>
        </a:graphic>
      </p:graphicFrame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024039A-F311-D86E-A4A0-C2284EE5F7B5}"/>
              </a:ext>
            </a:extLst>
          </p:cNvPr>
          <p:cNvGrpSpPr/>
          <p:nvPr/>
        </p:nvGrpSpPr>
        <p:grpSpPr>
          <a:xfrm>
            <a:off x="1851999" y="7448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21" name="Flussdiagramm: Verbinder zu einer anderen Seite 20">
              <a:extLst>
                <a:ext uri="{FF2B5EF4-FFF2-40B4-BE49-F238E27FC236}">
                  <a16:creationId xmlns:a16="http://schemas.microsoft.com/office/drawing/2014/main" id="{9A4579B9-312A-AFCE-2D8F-817F27CD644D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lussdiagramm: Verbinder zu einer anderen Seite 31">
              <a:extLst>
                <a:ext uri="{FF2B5EF4-FFF2-40B4-BE49-F238E27FC236}">
                  <a16:creationId xmlns:a16="http://schemas.microsoft.com/office/drawing/2014/main" id="{F84A3FC1-5AA7-BED5-7DED-B1BC9693460B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5EDE8529-E13B-5CED-E3FC-FBA88E547005}"/>
              </a:ext>
            </a:extLst>
          </p:cNvPr>
          <p:cNvGrpSpPr/>
          <p:nvPr/>
        </p:nvGrpSpPr>
        <p:grpSpPr>
          <a:xfrm rot="5400000">
            <a:off x="2751999" y="1637665"/>
            <a:ext cx="360001" cy="1764000"/>
            <a:chOff x="1851999" y="755666"/>
            <a:chExt cx="360001" cy="1764000"/>
          </a:xfrm>
          <a:solidFill>
            <a:srgbClr val="76FF03"/>
          </a:solidFill>
        </p:grpSpPr>
        <p:sp>
          <p:nvSpPr>
            <p:cNvPr id="35" name="Flussdiagramm: Verbinder zu einer anderen Seite 34">
              <a:extLst>
                <a:ext uri="{FF2B5EF4-FFF2-40B4-BE49-F238E27FC236}">
                  <a16:creationId xmlns:a16="http://schemas.microsoft.com/office/drawing/2014/main" id="{90224BDD-65A3-B424-87ED-B873685FCE2C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lussdiagramm: Verbinder zu einer anderen Seite 35">
              <a:extLst>
                <a:ext uri="{FF2B5EF4-FFF2-40B4-BE49-F238E27FC236}">
                  <a16:creationId xmlns:a16="http://schemas.microsoft.com/office/drawing/2014/main" id="{58FD2B1E-7EB7-CF01-E0DA-43C5CF5BBD21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17F8BC5E-BF2B-9B1A-8021-FE78D1452846}"/>
              </a:ext>
            </a:extLst>
          </p:cNvPr>
          <p:cNvGrpSpPr/>
          <p:nvPr/>
        </p:nvGrpSpPr>
        <p:grpSpPr>
          <a:xfrm rot="5400000">
            <a:off x="2751999" y="3437665"/>
            <a:ext cx="360001" cy="1764000"/>
            <a:chOff x="1851999" y="755666"/>
            <a:chExt cx="360001" cy="1764000"/>
          </a:xfrm>
          <a:solidFill>
            <a:srgbClr val="76FF03"/>
          </a:solidFill>
        </p:grpSpPr>
        <p:sp>
          <p:nvSpPr>
            <p:cNvPr id="38" name="Flussdiagramm: Verbinder zu einer anderen Seite 37">
              <a:extLst>
                <a:ext uri="{FF2B5EF4-FFF2-40B4-BE49-F238E27FC236}">
                  <a16:creationId xmlns:a16="http://schemas.microsoft.com/office/drawing/2014/main" id="{9EC1A73E-93F6-BE34-D1E5-26FB6B249306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lussdiagramm: Verbinder zu einer anderen Seite 38">
              <a:extLst>
                <a:ext uri="{FF2B5EF4-FFF2-40B4-BE49-F238E27FC236}">
                  <a16:creationId xmlns:a16="http://schemas.microsoft.com/office/drawing/2014/main" id="{9C773E5F-FAD5-859C-3EF7-01DAB962F17A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DAA26D6-14BB-5BF2-2D72-5B5227C965ED}"/>
              </a:ext>
            </a:extLst>
          </p:cNvPr>
          <p:cNvGrpSpPr/>
          <p:nvPr/>
        </p:nvGrpSpPr>
        <p:grpSpPr>
          <a:xfrm rot="5400000">
            <a:off x="2752000" y="-162334"/>
            <a:ext cx="360001" cy="1764000"/>
            <a:chOff x="1851999" y="755666"/>
            <a:chExt cx="360001" cy="1764000"/>
          </a:xfrm>
          <a:solidFill>
            <a:srgbClr val="76FF03"/>
          </a:solidFill>
        </p:grpSpPr>
        <p:sp>
          <p:nvSpPr>
            <p:cNvPr id="41" name="Flussdiagramm: Verbinder zu einer anderen Seite 40">
              <a:extLst>
                <a:ext uri="{FF2B5EF4-FFF2-40B4-BE49-F238E27FC236}">
                  <a16:creationId xmlns:a16="http://schemas.microsoft.com/office/drawing/2014/main" id="{0BF6A0FE-4BFF-A3E5-5D74-AB90B21C9D25}"/>
                </a:ext>
              </a:extLst>
            </p:cNvPr>
            <p:cNvSpPr/>
            <p:nvPr/>
          </p:nvSpPr>
          <p:spPr>
            <a:xfrm rot="10800000" flipV="1">
              <a:off x="1852000" y="1637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lussdiagramm: Verbinder zu einer anderen Seite 41">
              <a:extLst>
                <a:ext uri="{FF2B5EF4-FFF2-40B4-BE49-F238E27FC236}">
                  <a16:creationId xmlns:a16="http://schemas.microsoft.com/office/drawing/2014/main" id="{3D6F9515-A907-AD73-0717-0F96F542070B}"/>
                </a:ext>
              </a:extLst>
            </p:cNvPr>
            <p:cNvSpPr/>
            <p:nvPr/>
          </p:nvSpPr>
          <p:spPr>
            <a:xfrm rot="10800000">
              <a:off x="1851999" y="7556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5B22431-4A19-76E9-885E-4C683C82FDED}"/>
              </a:ext>
            </a:extLst>
          </p:cNvPr>
          <p:cNvGrpSpPr/>
          <p:nvPr/>
        </p:nvGrpSpPr>
        <p:grpSpPr>
          <a:xfrm>
            <a:off x="1851999" y="25322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44" name="Flussdiagramm: Verbinder zu einer anderen Seite 43">
              <a:extLst>
                <a:ext uri="{FF2B5EF4-FFF2-40B4-BE49-F238E27FC236}">
                  <a16:creationId xmlns:a16="http://schemas.microsoft.com/office/drawing/2014/main" id="{D6438D19-2C00-A822-A530-EE9D3D686942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lussdiagramm: Verbinder zu einer anderen Seite 44">
              <a:extLst>
                <a:ext uri="{FF2B5EF4-FFF2-40B4-BE49-F238E27FC236}">
                  <a16:creationId xmlns:a16="http://schemas.microsoft.com/office/drawing/2014/main" id="{DA376A48-E5B1-66CE-62BE-1E879071194B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E75B8556-A266-FF86-3F4F-F2AE7E48642F}"/>
              </a:ext>
            </a:extLst>
          </p:cNvPr>
          <p:cNvGrpSpPr/>
          <p:nvPr/>
        </p:nvGrpSpPr>
        <p:grpSpPr>
          <a:xfrm>
            <a:off x="3652000" y="7448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47" name="Flussdiagramm: Verbinder zu einer anderen Seite 46">
              <a:extLst>
                <a:ext uri="{FF2B5EF4-FFF2-40B4-BE49-F238E27FC236}">
                  <a16:creationId xmlns:a16="http://schemas.microsoft.com/office/drawing/2014/main" id="{3B3785EC-78DF-F809-CA10-66390D83B330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Flussdiagramm: Verbinder zu einer anderen Seite 47">
              <a:extLst>
                <a:ext uri="{FF2B5EF4-FFF2-40B4-BE49-F238E27FC236}">
                  <a16:creationId xmlns:a16="http://schemas.microsoft.com/office/drawing/2014/main" id="{9E245D78-CC8F-D06A-1EB4-BF89EAAE7A54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AF5A34C-438F-33EE-DDAB-32E2FE43D921}"/>
              </a:ext>
            </a:extLst>
          </p:cNvPr>
          <p:cNvGrpSpPr/>
          <p:nvPr/>
        </p:nvGrpSpPr>
        <p:grpSpPr>
          <a:xfrm>
            <a:off x="3661000" y="2532265"/>
            <a:ext cx="360000" cy="1764001"/>
            <a:chOff x="1851999" y="744866"/>
            <a:chExt cx="360000" cy="1764001"/>
          </a:xfrm>
          <a:solidFill>
            <a:srgbClr val="76FF03"/>
          </a:solidFill>
        </p:grpSpPr>
        <p:sp>
          <p:nvSpPr>
            <p:cNvPr id="50" name="Flussdiagramm: Verbinder zu einer anderen Seite 49">
              <a:extLst>
                <a:ext uri="{FF2B5EF4-FFF2-40B4-BE49-F238E27FC236}">
                  <a16:creationId xmlns:a16="http://schemas.microsoft.com/office/drawing/2014/main" id="{C8915D2F-8208-166C-2F3B-1024093DE1EF}"/>
                </a:ext>
              </a:extLst>
            </p:cNvPr>
            <p:cNvSpPr/>
            <p:nvPr/>
          </p:nvSpPr>
          <p:spPr>
            <a:xfrm rot="10800000" flipV="1">
              <a:off x="1851999" y="1626867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lussdiagramm: Verbinder zu einer anderen Seite 50">
              <a:extLst>
                <a:ext uri="{FF2B5EF4-FFF2-40B4-BE49-F238E27FC236}">
                  <a16:creationId xmlns:a16="http://schemas.microsoft.com/office/drawing/2014/main" id="{B55BB30E-273A-19B5-C9CA-F986A39197FB}"/>
                </a:ext>
              </a:extLst>
            </p:cNvPr>
            <p:cNvSpPr/>
            <p:nvPr/>
          </p:nvSpPr>
          <p:spPr>
            <a:xfrm rot="10800000">
              <a:off x="1851999" y="744866"/>
              <a:ext cx="360000" cy="882000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1343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0</Words>
  <Application>Microsoft Office PowerPoint</Application>
  <PresentationFormat>Breitbild</PresentationFormat>
  <Paragraphs>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Klara</dc:creator>
  <cp:lastModifiedBy>Klara</cp:lastModifiedBy>
  <cp:revision>6</cp:revision>
  <dcterms:created xsi:type="dcterms:W3CDTF">2024-02-17T20:01:12Z</dcterms:created>
  <dcterms:modified xsi:type="dcterms:W3CDTF">2024-02-17T20:24:26Z</dcterms:modified>
</cp:coreProperties>
</file>