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6" d="100"/>
          <a:sy n="86" d="100"/>
        </p:scale>
        <p:origin x="1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EAA7F-C498-40C8-9B2E-A8C1CF048383}" type="datetimeFigureOut">
              <a:rPr lang="en-IN" smtClean="0"/>
              <a:t>30-08-2022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26DC2-BDDB-4E6B-BBF6-29C7A4F13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7405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EAA7F-C498-40C8-9B2E-A8C1CF048383}" type="datetimeFigureOut">
              <a:rPr lang="en-IN" smtClean="0"/>
              <a:t>30-08-2022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26DC2-BDDB-4E6B-BBF6-29C7A4F13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1718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EAA7F-C498-40C8-9B2E-A8C1CF048383}" type="datetimeFigureOut">
              <a:rPr lang="en-IN" smtClean="0"/>
              <a:t>30-08-2022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26DC2-BDDB-4E6B-BBF6-29C7A4F13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1746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EAA7F-C498-40C8-9B2E-A8C1CF048383}" type="datetimeFigureOut">
              <a:rPr lang="en-IN" smtClean="0"/>
              <a:t>30-08-2022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26DC2-BDDB-4E6B-BBF6-29C7A4F13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1751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EAA7F-C498-40C8-9B2E-A8C1CF048383}" type="datetimeFigureOut">
              <a:rPr lang="en-IN" smtClean="0"/>
              <a:t>30-08-2022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26DC2-BDDB-4E6B-BBF6-29C7A4F13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9910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EAA7F-C498-40C8-9B2E-A8C1CF048383}" type="datetimeFigureOut">
              <a:rPr lang="en-IN" smtClean="0"/>
              <a:t>30-08-2022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26DC2-BDDB-4E6B-BBF6-29C7A4F13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6934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EAA7F-C498-40C8-9B2E-A8C1CF048383}" type="datetimeFigureOut">
              <a:rPr lang="en-IN" smtClean="0"/>
              <a:t>30-08-2022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26DC2-BDDB-4E6B-BBF6-29C7A4F13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291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EAA7F-C498-40C8-9B2E-A8C1CF048383}" type="datetimeFigureOut">
              <a:rPr lang="en-IN" smtClean="0"/>
              <a:t>30-08-2022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26DC2-BDDB-4E6B-BBF6-29C7A4F13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7001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EAA7F-C498-40C8-9B2E-A8C1CF048383}" type="datetimeFigureOut">
              <a:rPr lang="en-IN" smtClean="0"/>
              <a:t>30-08-2022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26DC2-BDDB-4E6B-BBF6-29C7A4F13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1125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EAA7F-C498-40C8-9B2E-A8C1CF048383}" type="datetimeFigureOut">
              <a:rPr lang="en-IN" smtClean="0"/>
              <a:t>30-08-2022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26DC2-BDDB-4E6B-BBF6-29C7A4F13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0020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EAA7F-C498-40C8-9B2E-A8C1CF048383}" type="datetimeFigureOut">
              <a:rPr lang="en-IN" smtClean="0"/>
              <a:t>30-08-2022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26DC2-BDDB-4E6B-BBF6-29C7A4F13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2639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4EAA7F-C498-40C8-9B2E-A8C1CF048383}" type="datetimeFigureOut">
              <a:rPr lang="en-IN" smtClean="0"/>
              <a:t>30-08-2022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26DC2-BDDB-4E6B-BBF6-29C7A4F13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8253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IN" sz="7200" b="1" dirty="0" smtClean="0">
                <a:ln w="6350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Perrin Valves Pvt. Ltd.</a:t>
            </a:r>
            <a:endParaRPr lang="en-IN" sz="7200" b="1" dirty="0">
              <a:ln w="6350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noFill/>
        </p:spPr>
        <p:txBody>
          <a:bodyPr/>
          <a:lstStyle/>
          <a:p>
            <a:endParaRPr lang="en-IN" dirty="0" smtClean="0"/>
          </a:p>
          <a:p>
            <a:r>
              <a:rPr lang="en-IN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Impact" panose="020B0806030902050204" pitchFamily="34" charset="0"/>
              </a:rPr>
              <a:t>Excellence through ACE Attitude and Commitment</a:t>
            </a:r>
            <a:endParaRPr lang="en-IN" b="1" dirty="0">
              <a:ln w="10160">
                <a:solidFill>
                  <a:schemeClr val="accent5"/>
                </a:solidFill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3542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0029" y="1412295"/>
            <a:ext cx="9144000" cy="1342057"/>
          </a:xfrm>
        </p:spPr>
        <p:txBody>
          <a:bodyPr/>
          <a:lstStyle/>
          <a:p>
            <a:r>
              <a:rPr lang="en-IN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Impact" panose="020B0806030902050204" pitchFamily="34" charset="0"/>
              </a:rPr>
              <a:t>Perrin Valves Pvt. Ltd.</a:t>
            </a:r>
            <a:endParaRPr lang="en-IN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4361" y="2564781"/>
            <a:ext cx="7166517" cy="981308"/>
          </a:xfrm>
        </p:spPr>
        <p:txBody>
          <a:bodyPr/>
          <a:lstStyle/>
          <a:p>
            <a:endParaRPr lang="en-IN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r>
              <a:rPr lang="en-IN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Myanmar Text" panose="020B0502040204020203" pitchFamily="34" charset="0"/>
                <a:cs typeface="Myanmar Text" panose="020B0502040204020203" pitchFamily="34" charset="0"/>
              </a:rPr>
              <a:t>We believe in Team work to set our Goals</a:t>
            </a:r>
            <a:endParaRPr lang="en-IN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Myanmar Text" panose="020B0502040204020203" pitchFamily="34" charset="0"/>
              <a:cs typeface="Myanmar Tex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6454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noFill/>
        </p:spPr>
        <p:txBody>
          <a:bodyPr/>
          <a:lstStyle/>
          <a:p>
            <a:r>
              <a:rPr lang="en-IN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Yu Gothic" panose="020B0400000000000000" pitchFamily="34" charset="-128"/>
                <a:ea typeface="Yu Gothic" panose="020B0400000000000000" pitchFamily="34" charset="-128"/>
              </a:rPr>
              <a:t>Perrin Valves Pvt. Ltd.</a:t>
            </a:r>
            <a:endParaRPr lang="en-IN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Excellence through Ace Attitude and Commitment</a:t>
            </a:r>
            <a:endParaRPr lang="en-IN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6478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39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Yu Gothic</vt:lpstr>
      <vt:lpstr>Arial</vt:lpstr>
      <vt:lpstr>Calibri</vt:lpstr>
      <vt:lpstr>Calibri Light</vt:lpstr>
      <vt:lpstr>Impact</vt:lpstr>
      <vt:lpstr>Myanmar Text</vt:lpstr>
      <vt:lpstr>Office Theme</vt:lpstr>
      <vt:lpstr>Perrin Valves Pvt. Ltd.</vt:lpstr>
      <vt:lpstr>Perrin Valves Pvt. Ltd.</vt:lpstr>
      <vt:lpstr>Perrin Valves Pvt. Ltd.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Perrin Valves Pvt. Ltd.</dc:title>
  <dc:creator>Microsoft account</dc:creator>
  <cp:lastModifiedBy>Microsoft account</cp:lastModifiedBy>
  <cp:revision>4</cp:revision>
  <dcterms:created xsi:type="dcterms:W3CDTF">2022-08-30T07:51:26Z</dcterms:created>
  <dcterms:modified xsi:type="dcterms:W3CDTF">2022-08-30T08:14:32Z</dcterms:modified>
</cp:coreProperties>
</file>