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6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1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6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0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2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3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866A-B6BC-4B27-9716-6C115D9CE92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8932F66-E83A-491F-8EE9-B65ACBF11C39}"/>
              </a:ext>
            </a:extLst>
          </p:cNvPr>
          <p:cNvSpPr/>
          <p:nvPr/>
        </p:nvSpPr>
        <p:spPr>
          <a:xfrm>
            <a:off x="2285947" y="957901"/>
            <a:ext cx="114083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219D46-EB39-47CA-95ED-BC85C8D8FBE9}"/>
              </a:ext>
            </a:extLst>
          </p:cNvPr>
          <p:cNvSpPr/>
          <p:nvPr/>
        </p:nvSpPr>
        <p:spPr>
          <a:xfrm>
            <a:off x="3306230" y="1572251"/>
            <a:ext cx="2703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блатных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0B9D6A-4A35-4525-9D91-85BFC539EDA5}"/>
              </a:ext>
            </a:extLst>
          </p:cNvPr>
          <p:cNvSpPr/>
          <p:nvPr/>
        </p:nvSpPr>
        <p:spPr>
          <a:xfrm>
            <a:off x="4848265" y="2140460"/>
            <a:ext cx="281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паттерна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51AE35-0F5D-41C0-9EAB-E9622023AA45}"/>
              </a:ext>
            </a:extLst>
          </p:cNvPr>
          <p:cNvSpPr/>
          <p:nvPr/>
        </p:nvSpPr>
        <p:spPr>
          <a:xfrm>
            <a:off x="2746463" y="2841620"/>
            <a:ext cx="2733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cap="none" spc="0" dirty="0">
                <a:ln/>
                <a:solidFill>
                  <a:schemeClr val="accent4"/>
                </a:solidFill>
                <a:effectLst/>
              </a:rPr>
              <a:t>которые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1F65E64-9F2D-45A6-BBF1-80FB793C4702}"/>
              </a:ext>
            </a:extLst>
          </p:cNvPr>
          <p:cNvSpPr/>
          <p:nvPr/>
        </p:nvSpPr>
        <p:spPr>
          <a:xfrm>
            <a:off x="5480096" y="3303285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628708B-DC70-4A6B-BC23-2B23ADC0A5CE}"/>
              </a:ext>
            </a:extLst>
          </p:cNvPr>
          <p:cNvSpPr/>
          <p:nvPr/>
        </p:nvSpPr>
        <p:spPr>
          <a:xfrm>
            <a:off x="5940612" y="3764950"/>
            <a:ext cx="3063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нечаянно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1E8AF40-E726-4F41-870D-A40E513E1862}"/>
              </a:ext>
            </a:extLst>
          </p:cNvPr>
          <p:cNvSpPr/>
          <p:nvPr/>
        </p:nvSpPr>
        <p:spPr>
          <a:xfrm>
            <a:off x="3601119" y="4485844"/>
            <a:ext cx="4816576" cy="92333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i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ИСПОЛЬЗОВАЛ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375BC00-D9E9-46AF-949F-976D82F35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1533801"/>
            <a:ext cx="1990587" cy="2136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926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93" y="831710"/>
            <a:ext cx="4698507" cy="1325563"/>
          </a:xfrm>
        </p:spPr>
        <p:txBody>
          <a:bodyPr/>
          <a:lstStyle/>
          <a:p>
            <a:pPr algn="ctr"/>
            <a:r>
              <a:rPr lang="en-US" dirty="0"/>
              <a:t>Template 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93" y="1961964"/>
            <a:ext cx="4698507" cy="35935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Шаблон, заполняемый динамичными данными при помощи специальных маркеров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Использовался в </a:t>
            </a:r>
            <a:r>
              <a:rPr lang="en-US" dirty="0"/>
              <a:t>app.component.html </a:t>
            </a:r>
            <a:r>
              <a:rPr lang="ru-RU" dirty="0"/>
              <a:t>и </a:t>
            </a:r>
            <a:r>
              <a:rPr lang="en-US" dirty="0" err="1"/>
              <a:t>app.component.ts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0A17D5-367B-46E6-AEE5-EF35715A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32" y="1584492"/>
            <a:ext cx="4569975" cy="36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93" y="831710"/>
            <a:ext cx="4698507" cy="1325563"/>
          </a:xfrm>
        </p:spPr>
        <p:txBody>
          <a:bodyPr/>
          <a:lstStyle/>
          <a:p>
            <a:pPr algn="ctr"/>
            <a:r>
              <a:rPr lang="en-US" dirty="0"/>
              <a:t>Decorator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93" y="1961964"/>
            <a:ext cx="4698507" cy="35935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Паттерн проектирования, который позволяет динамически добавлять объектам новую функциональность, оборачивая их в полезные «обёртки»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Использовались декораторы</a:t>
            </a:r>
            <a:r>
              <a:rPr lang="en-US" dirty="0"/>
              <a:t> @Component, @NgModel, @Injectable, @Inject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B409C-8D1E-4436-A816-ABAE6FBF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2475"/>
            <a:ext cx="3233999" cy="19654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794F7B-633F-42C5-8A94-2199DFAE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135" y="1900024"/>
            <a:ext cx="2486372" cy="30579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214240-7E34-4AB5-8AC9-C157DA973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65515"/>
            <a:ext cx="3618927" cy="13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93" y="831710"/>
            <a:ext cx="4698507" cy="1325563"/>
          </a:xfrm>
        </p:spPr>
        <p:txBody>
          <a:bodyPr/>
          <a:lstStyle/>
          <a:p>
            <a:pPr algn="ctr"/>
            <a:r>
              <a:rPr lang="en-US" dirty="0"/>
              <a:t>Low Coupling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93" y="1961964"/>
            <a:ext cx="4698507" cy="35935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Класс со «слабым» зацеплением: </a:t>
            </a:r>
            <a:endParaRPr lang="en-US" b="0" i="0" dirty="0">
              <a:effectLst/>
            </a:endParaRPr>
          </a:p>
          <a:p>
            <a:r>
              <a:rPr lang="ru-RU" b="0" i="0" dirty="0">
                <a:effectLst/>
              </a:rPr>
              <a:t>Имеет слабую зависимость от других классов; </a:t>
            </a:r>
            <a:endParaRPr lang="en-US" b="0" i="0" dirty="0">
              <a:effectLst/>
            </a:endParaRPr>
          </a:p>
          <a:p>
            <a:r>
              <a:rPr lang="ru-RU" b="0" i="0" dirty="0">
                <a:effectLst/>
              </a:rPr>
              <a:t>Не зависит от внешних изменений (изменение в одном классе оказывает слабое влияние на другие классы);</a:t>
            </a:r>
            <a:endParaRPr lang="en-US" b="0" i="0" dirty="0">
              <a:effectLst/>
            </a:endParaRPr>
          </a:p>
          <a:p>
            <a:r>
              <a:rPr lang="ru-RU" b="0" i="0" dirty="0">
                <a:effectLst/>
              </a:rPr>
              <a:t>Прост для повторного использования. </a:t>
            </a: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ru-RU" b="0" i="0" dirty="0">
                <a:effectLst/>
              </a:rPr>
              <a:t>Пример - </a:t>
            </a:r>
            <a:r>
              <a:rPr lang="ru-RU" b="0" i="0" dirty="0" err="1">
                <a:effectLst/>
              </a:rPr>
              <a:t>app.service.ts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5369D8-5C50-4544-ADA7-C4B314C5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0093"/>
            <a:ext cx="4698507" cy="31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FAD6-02BA-467F-BD40-C5A2EF4B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141" y="1451245"/>
            <a:ext cx="7785717" cy="62536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/>
              <a:t>Иншаллах</a:t>
            </a:r>
            <a:r>
              <a:rPr lang="ru-RU" b="1" dirty="0"/>
              <a:t> д1он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52B33F-DFEB-4A49-A0D2-874EB763C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64" y="2361460"/>
            <a:ext cx="3214272" cy="3214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9235363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110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1_Тема Office</vt:lpstr>
      <vt:lpstr>Презентация PowerPoint</vt:lpstr>
      <vt:lpstr>Template View</vt:lpstr>
      <vt:lpstr>Decorator</vt:lpstr>
      <vt:lpstr>Low Coupling</vt:lpstr>
      <vt:lpstr>Иншаллах д1он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Nerdan Nerdan</dc:creator>
  <cp:lastModifiedBy>Nerdan Nerdan</cp:lastModifiedBy>
  <cp:revision>2</cp:revision>
  <dcterms:created xsi:type="dcterms:W3CDTF">2021-11-30T02:38:34Z</dcterms:created>
  <dcterms:modified xsi:type="dcterms:W3CDTF">2021-11-30T03:50:07Z</dcterms:modified>
</cp:coreProperties>
</file>