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3" r:id="rId10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D0"/>
    <a:srgbClr val="FF0000"/>
    <a:srgbClr val="054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3D8C7C-386A-4050-A56F-A53B4D02C194}" v="16" dt="2024-09-30T20:56:38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4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233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can Brenders" userId="1ad1a4a776a862dd" providerId="LiveId" clId="{273D8C7C-386A-4050-A56F-A53B4D02C194}"/>
    <pc:docChg chg="custSel addSld modSld sldOrd">
      <pc:chgData name="Lorcan Brenders" userId="1ad1a4a776a862dd" providerId="LiveId" clId="{273D8C7C-386A-4050-A56F-A53B4D02C194}" dt="2024-09-30T21:03:11.408" v="152" actId="207"/>
      <pc:docMkLst>
        <pc:docMk/>
      </pc:docMkLst>
      <pc:sldChg chg="addSp modSp mod">
        <pc:chgData name="Lorcan Brenders" userId="1ad1a4a776a862dd" providerId="LiveId" clId="{273D8C7C-386A-4050-A56F-A53B4D02C194}" dt="2024-09-30T20:47:47.882" v="28" actId="1076"/>
        <pc:sldMkLst>
          <pc:docMk/>
          <pc:sldMk cId="72450534" sldId="256"/>
        </pc:sldMkLst>
        <pc:picChg chg="add mod">
          <ac:chgData name="Lorcan Brenders" userId="1ad1a4a776a862dd" providerId="LiveId" clId="{273D8C7C-386A-4050-A56F-A53B4D02C194}" dt="2024-09-30T20:47:47.882" v="28" actId="1076"/>
          <ac:picMkLst>
            <pc:docMk/>
            <pc:sldMk cId="72450534" sldId="256"/>
            <ac:picMk id="10" creationId="{774CD214-64B9-97E5-BB21-9FF68FE3FFF0}"/>
          </ac:picMkLst>
        </pc:picChg>
      </pc:sldChg>
      <pc:sldChg chg="modSp mod">
        <pc:chgData name="Lorcan Brenders" userId="1ad1a4a776a862dd" providerId="LiveId" clId="{273D8C7C-386A-4050-A56F-A53B4D02C194}" dt="2024-09-30T20:56:10.303" v="135" actId="1076"/>
        <pc:sldMkLst>
          <pc:docMk/>
          <pc:sldMk cId="2627442496" sldId="257"/>
        </pc:sldMkLst>
        <pc:picChg chg="mod">
          <ac:chgData name="Lorcan Brenders" userId="1ad1a4a776a862dd" providerId="LiveId" clId="{273D8C7C-386A-4050-A56F-A53B4D02C194}" dt="2024-09-30T20:56:10.303" v="135" actId="1076"/>
          <ac:picMkLst>
            <pc:docMk/>
            <pc:sldMk cId="2627442496" sldId="257"/>
            <ac:picMk id="5" creationId="{1D452789-8805-8024-FC09-412B09C58ABE}"/>
          </ac:picMkLst>
        </pc:picChg>
      </pc:sldChg>
      <pc:sldChg chg="addSp delSp modSp add mod">
        <pc:chgData name="Lorcan Brenders" userId="1ad1a4a776a862dd" providerId="LiveId" clId="{273D8C7C-386A-4050-A56F-A53B4D02C194}" dt="2024-09-30T20:52:07.154" v="85" actId="1076"/>
        <pc:sldMkLst>
          <pc:docMk/>
          <pc:sldMk cId="260755375" sldId="258"/>
        </pc:sldMkLst>
        <pc:spChg chg="add del mod">
          <ac:chgData name="Lorcan Brenders" userId="1ad1a4a776a862dd" providerId="LiveId" clId="{273D8C7C-386A-4050-A56F-A53B4D02C194}" dt="2024-09-30T20:46:30.224" v="12" actId="478"/>
          <ac:spMkLst>
            <pc:docMk/>
            <pc:sldMk cId="260755375" sldId="258"/>
            <ac:spMk id="2" creationId="{3E1A1E38-9FB9-B6E1-9CB1-576A8EABD92B}"/>
          </ac:spMkLst>
        </pc:spChg>
        <pc:picChg chg="del">
          <ac:chgData name="Lorcan Brenders" userId="1ad1a4a776a862dd" providerId="LiveId" clId="{273D8C7C-386A-4050-A56F-A53B4D02C194}" dt="2024-09-30T20:44:50.588" v="2" actId="478"/>
          <ac:picMkLst>
            <pc:docMk/>
            <pc:sldMk cId="260755375" sldId="258"/>
            <ac:picMk id="3" creationId="{A75E9CC1-3821-9119-F032-CA772D7FB923}"/>
          </ac:picMkLst>
        </pc:picChg>
        <pc:picChg chg="mod">
          <ac:chgData name="Lorcan Brenders" userId="1ad1a4a776a862dd" providerId="LiveId" clId="{273D8C7C-386A-4050-A56F-A53B4D02C194}" dt="2024-09-30T20:52:04.553" v="83" actId="14100"/>
          <ac:picMkLst>
            <pc:docMk/>
            <pc:sldMk cId="260755375" sldId="258"/>
            <ac:picMk id="5" creationId="{1D452789-8805-8024-FC09-412B09C58ABE}"/>
          </ac:picMkLst>
        </pc:picChg>
        <pc:picChg chg="add mod">
          <ac:chgData name="Lorcan Brenders" userId="1ad1a4a776a862dd" providerId="LiveId" clId="{273D8C7C-386A-4050-A56F-A53B4D02C194}" dt="2024-09-30T20:46:46.891" v="21" actId="1076"/>
          <ac:picMkLst>
            <pc:docMk/>
            <pc:sldMk cId="260755375" sldId="258"/>
            <ac:picMk id="6" creationId="{0AF3AAB4-C761-B675-B6D0-47825E8FD7EC}"/>
          </ac:picMkLst>
        </pc:picChg>
        <pc:picChg chg="mod">
          <ac:chgData name="Lorcan Brenders" userId="1ad1a4a776a862dd" providerId="LiveId" clId="{273D8C7C-386A-4050-A56F-A53B4D02C194}" dt="2024-09-30T20:52:07.154" v="85" actId="1076"/>
          <ac:picMkLst>
            <pc:docMk/>
            <pc:sldMk cId="260755375" sldId="258"/>
            <ac:picMk id="7" creationId="{590A75B5-5946-F51E-75B0-8B580FC535A7}"/>
          </ac:picMkLst>
        </pc:picChg>
        <pc:picChg chg="add del mod">
          <ac:chgData name="Lorcan Brenders" userId="1ad1a4a776a862dd" providerId="LiveId" clId="{273D8C7C-386A-4050-A56F-A53B4D02C194}" dt="2024-09-30T20:47:34.968" v="25" actId="21"/>
          <ac:picMkLst>
            <pc:docMk/>
            <pc:sldMk cId="260755375" sldId="258"/>
            <ac:picMk id="9" creationId="{774CD214-64B9-97E5-BB21-9FF68FE3FFF0}"/>
          </ac:picMkLst>
        </pc:picChg>
      </pc:sldChg>
      <pc:sldChg chg="addSp delSp modSp new mod">
        <pc:chgData name="Lorcan Brenders" userId="1ad1a4a776a862dd" providerId="LiveId" clId="{273D8C7C-386A-4050-A56F-A53B4D02C194}" dt="2024-09-30T20:50:48.831" v="75" actId="478"/>
        <pc:sldMkLst>
          <pc:docMk/>
          <pc:sldMk cId="1002919179" sldId="259"/>
        </pc:sldMkLst>
        <pc:spChg chg="del">
          <ac:chgData name="Lorcan Brenders" userId="1ad1a4a776a862dd" providerId="LiveId" clId="{273D8C7C-386A-4050-A56F-A53B4D02C194}" dt="2024-09-30T20:48:05.571" v="30" actId="478"/>
          <ac:spMkLst>
            <pc:docMk/>
            <pc:sldMk cId="1002919179" sldId="259"/>
            <ac:spMk id="2" creationId="{C900E78E-2719-96B2-9C26-CD70C0847CCD}"/>
          </ac:spMkLst>
        </pc:spChg>
        <pc:spChg chg="del">
          <ac:chgData name="Lorcan Brenders" userId="1ad1a4a776a862dd" providerId="LiveId" clId="{273D8C7C-386A-4050-A56F-A53B4D02C194}" dt="2024-09-30T20:48:05.571" v="30" actId="478"/>
          <ac:spMkLst>
            <pc:docMk/>
            <pc:sldMk cId="1002919179" sldId="259"/>
            <ac:spMk id="3" creationId="{AF0A2C36-7F28-3A67-58CA-91831F181D23}"/>
          </ac:spMkLst>
        </pc:spChg>
        <pc:picChg chg="add mod">
          <ac:chgData name="Lorcan Brenders" userId="1ad1a4a776a862dd" providerId="LiveId" clId="{273D8C7C-386A-4050-A56F-A53B4D02C194}" dt="2024-09-30T20:50:38.838" v="72" actId="1076"/>
          <ac:picMkLst>
            <pc:docMk/>
            <pc:sldMk cId="1002919179" sldId="259"/>
            <ac:picMk id="5" creationId="{D0716456-3219-FE04-4655-E1467A0A0FE9}"/>
          </ac:picMkLst>
        </pc:picChg>
        <pc:picChg chg="add mod">
          <ac:chgData name="Lorcan Brenders" userId="1ad1a4a776a862dd" providerId="LiveId" clId="{273D8C7C-386A-4050-A56F-A53B4D02C194}" dt="2024-09-30T20:49:46.560" v="61" actId="1076"/>
          <ac:picMkLst>
            <pc:docMk/>
            <pc:sldMk cId="1002919179" sldId="259"/>
            <ac:picMk id="7" creationId="{72D0685B-FFB5-7652-493B-1CF04819635E}"/>
          </ac:picMkLst>
        </pc:picChg>
        <pc:picChg chg="add mod">
          <ac:chgData name="Lorcan Brenders" userId="1ad1a4a776a862dd" providerId="LiveId" clId="{273D8C7C-386A-4050-A56F-A53B4D02C194}" dt="2024-09-30T20:50:32.651" v="69" actId="1076"/>
          <ac:picMkLst>
            <pc:docMk/>
            <pc:sldMk cId="1002919179" sldId="259"/>
            <ac:picMk id="9" creationId="{54B8EC0E-823E-5624-A7E6-7326335E1C51}"/>
          </ac:picMkLst>
        </pc:picChg>
        <pc:picChg chg="add mod">
          <ac:chgData name="Lorcan Brenders" userId="1ad1a4a776a862dd" providerId="LiveId" clId="{273D8C7C-386A-4050-A56F-A53B4D02C194}" dt="2024-09-30T20:50:39.774" v="73" actId="1076"/>
          <ac:picMkLst>
            <pc:docMk/>
            <pc:sldMk cId="1002919179" sldId="259"/>
            <ac:picMk id="11" creationId="{7A8B55F2-5298-3EDE-AC91-D51C8E12EDDD}"/>
          </ac:picMkLst>
        </pc:picChg>
        <pc:picChg chg="add del mod">
          <ac:chgData name="Lorcan Brenders" userId="1ad1a4a776a862dd" providerId="LiveId" clId="{273D8C7C-386A-4050-A56F-A53B4D02C194}" dt="2024-09-30T20:50:48.831" v="75" actId="478"/>
          <ac:picMkLst>
            <pc:docMk/>
            <pc:sldMk cId="1002919179" sldId="259"/>
            <ac:picMk id="12" creationId="{B651D007-99EB-1A99-239A-8CD1DBB8D40A}"/>
          </ac:picMkLst>
        </pc:picChg>
      </pc:sldChg>
      <pc:sldChg chg="addSp delSp modSp new mod ord">
        <pc:chgData name="Lorcan Brenders" userId="1ad1a4a776a862dd" providerId="LiveId" clId="{273D8C7C-386A-4050-A56F-A53B4D02C194}" dt="2024-09-30T20:55:24.334" v="134" actId="1076"/>
        <pc:sldMkLst>
          <pc:docMk/>
          <pc:sldMk cId="3299791094" sldId="260"/>
        </pc:sldMkLst>
        <pc:spChg chg="del">
          <ac:chgData name="Lorcan Brenders" userId="1ad1a4a776a862dd" providerId="LiveId" clId="{273D8C7C-386A-4050-A56F-A53B4D02C194}" dt="2024-09-30T20:51:02.015" v="77" actId="478"/>
          <ac:spMkLst>
            <pc:docMk/>
            <pc:sldMk cId="3299791094" sldId="260"/>
            <ac:spMk id="2" creationId="{23D9820D-A9B1-D254-9C2B-85526E208A6A}"/>
          </ac:spMkLst>
        </pc:spChg>
        <pc:spChg chg="del">
          <ac:chgData name="Lorcan Brenders" userId="1ad1a4a776a862dd" providerId="LiveId" clId="{273D8C7C-386A-4050-A56F-A53B4D02C194}" dt="2024-09-30T20:51:02.015" v="77" actId="478"/>
          <ac:spMkLst>
            <pc:docMk/>
            <pc:sldMk cId="3299791094" sldId="260"/>
            <ac:spMk id="3" creationId="{A0E6697F-10F1-457B-6DFF-9B7C50E7C493}"/>
          </ac:spMkLst>
        </pc:spChg>
        <pc:picChg chg="add mod">
          <ac:chgData name="Lorcan Brenders" userId="1ad1a4a776a862dd" providerId="LiveId" clId="{273D8C7C-386A-4050-A56F-A53B4D02C194}" dt="2024-09-30T20:55:24.334" v="134" actId="1076"/>
          <ac:picMkLst>
            <pc:docMk/>
            <pc:sldMk cId="3299791094" sldId="260"/>
            <ac:picMk id="5" creationId="{DF328DE4-EE61-830D-B0FA-71334B5B7265}"/>
          </ac:picMkLst>
        </pc:picChg>
        <pc:picChg chg="add mod">
          <ac:chgData name="Lorcan Brenders" userId="1ad1a4a776a862dd" providerId="LiveId" clId="{273D8C7C-386A-4050-A56F-A53B4D02C194}" dt="2024-09-30T20:55:21.287" v="133" actId="207"/>
          <ac:picMkLst>
            <pc:docMk/>
            <pc:sldMk cId="3299791094" sldId="260"/>
            <ac:picMk id="6" creationId="{188028FB-192F-89CE-874F-E1E9E26EEFD1}"/>
          </ac:picMkLst>
        </pc:picChg>
      </pc:sldChg>
      <pc:sldChg chg="addSp delSp modSp add mod">
        <pc:chgData name="Lorcan Brenders" userId="1ad1a4a776a862dd" providerId="LiveId" clId="{273D8C7C-386A-4050-A56F-A53B4D02C194}" dt="2024-09-30T20:54:38.110" v="125" actId="1076"/>
        <pc:sldMkLst>
          <pc:docMk/>
          <pc:sldMk cId="2070953612" sldId="261"/>
        </pc:sldMkLst>
        <pc:picChg chg="add del mod">
          <ac:chgData name="Lorcan Brenders" userId="1ad1a4a776a862dd" providerId="LiveId" clId="{273D8C7C-386A-4050-A56F-A53B4D02C194}" dt="2024-09-30T20:54:30.026" v="121" actId="478"/>
          <ac:picMkLst>
            <pc:docMk/>
            <pc:sldMk cId="2070953612" sldId="261"/>
            <ac:picMk id="3" creationId="{AFD333E5-EF76-379A-DD1D-32744F5E8A2C}"/>
          </ac:picMkLst>
        </pc:picChg>
        <pc:picChg chg="mod">
          <ac:chgData name="Lorcan Brenders" userId="1ad1a4a776a862dd" providerId="LiveId" clId="{273D8C7C-386A-4050-A56F-A53B4D02C194}" dt="2024-09-30T20:54:38.110" v="125" actId="1076"/>
          <ac:picMkLst>
            <pc:docMk/>
            <pc:sldMk cId="2070953612" sldId="261"/>
            <ac:picMk id="5" creationId="{DF328DE4-EE61-830D-B0FA-71334B5B7265}"/>
          </ac:picMkLst>
        </pc:picChg>
        <pc:picChg chg="del">
          <ac:chgData name="Lorcan Brenders" userId="1ad1a4a776a862dd" providerId="LiveId" clId="{273D8C7C-386A-4050-A56F-A53B4D02C194}" dt="2024-09-30T20:52:59.548" v="95" actId="478"/>
          <ac:picMkLst>
            <pc:docMk/>
            <pc:sldMk cId="2070953612" sldId="261"/>
            <ac:picMk id="6" creationId="{188028FB-192F-89CE-874F-E1E9E26EEFD1}"/>
          </ac:picMkLst>
        </pc:picChg>
        <pc:picChg chg="add mod">
          <ac:chgData name="Lorcan Brenders" userId="1ad1a4a776a862dd" providerId="LiveId" clId="{273D8C7C-386A-4050-A56F-A53B4D02C194}" dt="2024-09-30T20:54:36.435" v="124" actId="1076"/>
          <ac:picMkLst>
            <pc:docMk/>
            <pc:sldMk cId="2070953612" sldId="261"/>
            <ac:picMk id="7" creationId="{974A8906-BD7B-B4C7-A672-D854426869B4}"/>
          </ac:picMkLst>
        </pc:picChg>
      </pc:sldChg>
      <pc:sldChg chg="delSp modSp add mod">
        <pc:chgData name="Lorcan Brenders" userId="1ad1a4a776a862dd" providerId="LiveId" clId="{273D8C7C-386A-4050-A56F-A53B4D02C194}" dt="2024-09-30T20:54:26.991" v="119" actId="478"/>
        <pc:sldMkLst>
          <pc:docMk/>
          <pc:sldMk cId="3889709117" sldId="262"/>
        </pc:sldMkLst>
        <pc:picChg chg="del mod">
          <ac:chgData name="Lorcan Brenders" userId="1ad1a4a776a862dd" providerId="LiveId" clId="{273D8C7C-386A-4050-A56F-A53B4D02C194}" dt="2024-09-30T20:54:26.991" v="119" actId="478"/>
          <ac:picMkLst>
            <pc:docMk/>
            <pc:sldMk cId="3889709117" sldId="262"/>
            <ac:picMk id="7" creationId="{974A8906-BD7B-B4C7-A672-D854426869B4}"/>
          </ac:picMkLst>
        </pc:picChg>
      </pc:sldChg>
      <pc:sldChg chg="addSp delSp modSp new mod">
        <pc:chgData name="Lorcan Brenders" userId="1ad1a4a776a862dd" providerId="LiveId" clId="{273D8C7C-386A-4050-A56F-A53B4D02C194}" dt="2024-09-30T20:57:09.913" v="148" actId="1076"/>
        <pc:sldMkLst>
          <pc:docMk/>
          <pc:sldMk cId="1599173039" sldId="263"/>
        </pc:sldMkLst>
        <pc:spChg chg="del">
          <ac:chgData name="Lorcan Brenders" userId="1ad1a4a776a862dd" providerId="LiveId" clId="{273D8C7C-386A-4050-A56F-A53B4D02C194}" dt="2024-09-30T20:56:17.362" v="137" actId="478"/>
          <ac:spMkLst>
            <pc:docMk/>
            <pc:sldMk cId="1599173039" sldId="263"/>
            <ac:spMk id="2" creationId="{B4A9B603-87AC-5ECD-0AB8-835066DA57E0}"/>
          </ac:spMkLst>
        </pc:spChg>
        <pc:spChg chg="del">
          <ac:chgData name="Lorcan Brenders" userId="1ad1a4a776a862dd" providerId="LiveId" clId="{273D8C7C-386A-4050-A56F-A53B4D02C194}" dt="2024-09-30T20:56:17.362" v="137" actId="478"/>
          <ac:spMkLst>
            <pc:docMk/>
            <pc:sldMk cId="1599173039" sldId="263"/>
            <ac:spMk id="3" creationId="{95475132-0FA0-13EF-1FD1-7D13C4838C89}"/>
          </ac:spMkLst>
        </pc:spChg>
        <pc:picChg chg="add mod">
          <ac:chgData name="Lorcan Brenders" userId="1ad1a4a776a862dd" providerId="LiveId" clId="{273D8C7C-386A-4050-A56F-A53B4D02C194}" dt="2024-09-30T20:56:42.151" v="142" actId="1076"/>
          <ac:picMkLst>
            <pc:docMk/>
            <pc:sldMk cId="1599173039" sldId="263"/>
            <ac:picMk id="4" creationId="{2A9FE550-6D33-EE1E-AFB2-DB8C4A887398}"/>
          </ac:picMkLst>
        </pc:picChg>
        <pc:picChg chg="add mod">
          <ac:chgData name="Lorcan Brenders" userId="1ad1a4a776a862dd" providerId="LiveId" clId="{273D8C7C-386A-4050-A56F-A53B4D02C194}" dt="2024-09-30T20:57:09.913" v="148" actId="1076"/>
          <ac:picMkLst>
            <pc:docMk/>
            <pc:sldMk cId="1599173039" sldId="263"/>
            <ac:picMk id="6" creationId="{687035E3-C5E8-B1A6-C4E4-ABC70C530F59}"/>
          </ac:picMkLst>
        </pc:picChg>
      </pc:sldChg>
      <pc:sldChg chg="modSp add mod">
        <pc:chgData name="Lorcan Brenders" userId="1ad1a4a776a862dd" providerId="LiveId" clId="{273D8C7C-386A-4050-A56F-A53B4D02C194}" dt="2024-09-30T21:03:11.408" v="152" actId="207"/>
        <pc:sldMkLst>
          <pc:docMk/>
          <pc:sldMk cId="570490717" sldId="264"/>
        </pc:sldMkLst>
        <pc:picChg chg="mod">
          <ac:chgData name="Lorcan Brenders" userId="1ad1a4a776a862dd" providerId="LiveId" clId="{273D8C7C-386A-4050-A56F-A53B4D02C194}" dt="2024-09-30T21:03:06.603" v="150" actId="1076"/>
          <ac:picMkLst>
            <pc:docMk/>
            <pc:sldMk cId="570490717" sldId="264"/>
            <ac:picMk id="5" creationId="{DF328DE4-EE61-830D-B0FA-71334B5B7265}"/>
          </ac:picMkLst>
        </pc:picChg>
        <pc:picChg chg="mod">
          <ac:chgData name="Lorcan Brenders" userId="1ad1a4a776a862dd" providerId="LiveId" clId="{273D8C7C-386A-4050-A56F-A53B4D02C194}" dt="2024-09-30T21:03:11.408" v="152" actId="207"/>
          <ac:picMkLst>
            <pc:docMk/>
            <pc:sldMk cId="570490717" sldId="264"/>
            <ac:picMk id="6" creationId="{188028FB-192F-89CE-874F-E1E9E26EEFD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05CE5-9A14-42EF-A568-C5704B9F0FDE}" type="datetimeFigureOut">
              <a:rPr lang="fr-FR" smtClean="0"/>
              <a:t>30/09/2024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AF18-34A9-4E35-A4D7-8007608408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18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05CE5-9A14-42EF-A568-C5704B9F0FDE}" type="datetimeFigureOut">
              <a:rPr lang="fr-FR" smtClean="0"/>
              <a:t>30/09/2024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AF18-34A9-4E35-A4D7-8007608408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49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05CE5-9A14-42EF-A568-C5704B9F0FDE}" type="datetimeFigureOut">
              <a:rPr lang="fr-FR" smtClean="0"/>
              <a:t>30/09/2024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AF18-34A9-4E35-A4D7-8007608408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00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05CE5-9A14-42EF-A568-C5704B9F0FDE}" type="datetimeFigureOut">
              <a:rPr lang="fr-FR" smtClean="0"/>
              <a:t>30/09/2024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AF18-34A9-4E35-A4D7-8007608408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20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82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82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05CE5-9A14-42EF-A568-C5704B9F0FDE}" type="datetimeFigureOut">
              <a:rPr lang="fr-FR" smtClean="0"/>
              <a:t>30/09/2024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AF18-34A9-4E35-A4D7-8007608408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05CE5-9A14-42EF-A568-C5704B9F0FDE}" type="datetimeFigureOut">
              <a:rPr lang="fr-FR" smtClean="0"/>
              <a:t>30/09/2024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AF18-34A9-4E35-A4D7-8007608408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85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05CE5-9A14-42EF-A568-C5704B9F0FDE}" type="datetimeFigureOut">
              <a:rPr lang="fr-FR" smtClean="0"/>
              <a:t>30/09/2024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AF18-34A9-4E35-A4D7-8007608408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55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05CE5-9A14-42EF-A568-C5704B9F0FDE}" type="datetimeFigureOut">
              <a:rPr lang="fr-FR" smtClean="0"/>
              <a:t>30/09/2024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AF18-34A9-4E35-A4D7-8007608408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85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05CE5-9A14-42EF-A568-C5704B9F0FDE}" type="datetimeFigureOut">
              <a:rPr lang="fr-FR" smtClean="0"/>
              <a:t>30/09/2024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AF18-34A9-4E35-A4D7-8007608408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92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05CE5-9A14-42EF-A568-C5704B9F0FDE}" type="datetimeFigureOut">
              <a:rPr lang="fr-FR" smtClean="0"/>
              <a:t>30/09/2024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AF18-34A9-4E35-A4D7-8007608408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85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05CE5-9A14-42EF-A568-C5704B9F0FDE}" type="datetimeFigureOut">
              <a:rPr lang="fr-FR" smtClean="0"/>
              <a:t>30/09/2024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CAF18-34A9-4E35-A4D7-8007608408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22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C05CE5-9A14-42EF-A568-C5704B9F0FDE}" type="datetimeFigureOut">
              <a:rPr lang="fr-FR" smtClean="0"/>
              <a:t>30/09/2024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FCAF18-34A9-4E35-A4D7-8007608408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7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texte, conception&#10;&#10;Description générée automatiquement">
            <a:extLst>
              <a:ext uri="{FF2B5EF4-FFF2-40B4-BE49-F238E27FC236}">
                <a16:creationId xmlns:a16="http://schemas.microsoft.com/office/drawing/2014/main" id="{1D452789-8805-8024-FC09-412B09C58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87" y="393290"/>
            <a:ext cx="2663126" cy="2813869"/>
          </a:xfrm>
          <a:prstGeom prst="rect">
            <a:avLst/>
          </a:prstGeom>
        </p:spPr>
      </p:pic>
      <p:pic>
        <p:nvPicPr>
          <p:cNvPr id="7" name="Graphique 6" descr="Flèches de chevron avec un remplissage uni">
            <a:extLst>
              <a:ext uri="{FF2B5EF4-FFF2-40B4-BE49-F238E27FC236}">
                <a16:creationId xmlns:a16="http://schemas.microsoft.com/office/drawing/2014/main" id="{590A75B5-5946-F51E-75B0-8B580FC53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512" y="1642908"/>
            <a:ext cx="1326433" cy="1326433"/>
          </a:xfrm>
          <a:prstGeom prst="rect">
            <a:avLst/>
          </a:prstGeom>
        </p:spPr>
      </p:pic>
      <p:pic>
        <p:nvPicPr>
          <p:cNvPr id="9" name="Image 8" descr="Une image contenant cercle, capture d’écran, Caractère coloré, Graphique&#10;&#10;Description générée automatiquement">
            <a:extLst>
              <a:ext uri="{FF2B5EF4-FFF2-40B4-BE49-F238E27FC236}">
                <a16:creationId xmlns:a16="http://schemas.microsoft.com/office/drawing/2014/main" id="{0D758AE5-69BE-67BB-6288-1D92A169D9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50" y="265316"/>
            <a:ext cx="1003658" cy="570153"/>
          </a:xfrm>
          <a:prstGeom prst="rect">
            <a:avLst/>
          </a:prstGeom>
        </p:spPr>
      </p:pic>
      <p:pic>
        <p:nvPicPr>
          <p:cNvPr id="10" name="Image 9" descr="Une image contenant dessin humoristique&#10;&#10;Description générée automatiquement">
            <a:extLst>
              <a:ext uri="{FF2B5EF4-FFF2-40B4-BE49-F238E27FC236}">
                <a16:creationId xmlns:a16="http://schemas.microsoft.com/office/drawing/2014/main" id="{774CD214-64B9-97E5-BB21-9FF68FE3FF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460" y="1728951"/>
            <a:ext cx="682005" cy="13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texte, conception&#10;&#10;Description générée automatiquement">
            <a:extLst>
              <a:ext uri="{FF2B5EF4-FFF2-40B4-BE49-F238E27FC236}">
                <a16:creationId xmlns:a16="http://schemas.microsoft.com/office/drawing/2014/main" id="{1D452789-8805-8024-FC09-412B09C58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64" y="393290"/>
            <a:ext cx="2663126" cy="2813869"/>
          </a:xfrm>
          <a:prstGeom prst="rect">
            <a:avLst/>
          </a:prstGeom>
        </p:spPr>
      </p:pic>
      <p:pic>
        <p:nvPicPr>
          <p:cNvPr id="7" name="Graphique 6" descr="Flèches de chevron avec un remplissage uni">
            <a:extLst>
              <a:ext uri="{FF2B5EF4-FFF2-40B4-BE49-F238E27FC236}">
                <a16:creationId xmlns:a16="http://schemas.microsoft.com/office/drawing/2014/main" id="{590A75B5-5946-F51E-75B0-8B580FC53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512" y="1642908"/>
            <a:ext cx="1326433" cy="1326433"/>
          </a:xfrm>
          <a:prstGeom prst="rect">
            <a:avLst/>
          </a:prstGeom>
        </p:spPr>
      </p:pic>
      <p:pic>
        <p:nvPicPr>
          <p:cNvPr id="3" name="Image 2" descr="Une image contenant cercle, Caractère coloré, rouge, Carmin&#10;&#10;Description générée automatiquement">
            <a:extLst>
              <a:ext uri="{FF2B5EF4-FFF2-40B4-BE49-F238E27FC236}">
                <a16:creationId xmlns:a16="http://schemas.microsoft.com/office/drawing/2014/main" id="{A75E9CC1-3821-9119-F032-CA772D7FB9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99" y="257013"/>
            <a:ext cx="890587" cy="50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4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texte, conception&#10;&#10;Description générée automatiquement">
            <a:extLst>
              <a:ext uri="{FF2B5EF4-FFF2-40B4-BE49-F238E27FC236}">
                <a16:creationId xmlns:a16="http://schemas.microsoft.com/office/drawing/2014/main" id="{1D452789-8805-8024-FC09-412B09C58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50" y="207156"/>
            <a:ext cx="1159671" cy="1225313"/>
          </a:xfrm>
          <a:prstGeom prst="rect">
            <a:avLst/>
          </a:prstGeom>
        </p:spPr>
      </p:pic>
      <p:pic>
        <p:nvPicPr>
          <p:cNvPr id="7" name="Graphique 6" descr="Flèches de chevron avec un remplissage uni">
            <a:extLst>
              <a:ext uri="{FF2B5EF4-FFF2-40B4-BE49-F238E27FC236}">
                <a16:creationId xmlns:a16="http://schemas.microsoft.com/office/drawing/2014/main" id="{590A75B5-5946-F51E-75B0-8B580FC53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691" y="1463856"/>
            <a:ext cx="1768903" cy="1768903"/>
          </a:xfrm>
          <a:prstGeom prst="rect">
            <a:avLst/>
          </a:prstGeom>
        </p:spPr>
      </p:pic>
      <p:pic>
        <p:nvPicPr>
          <p:cNvPr id="6" name="Image 5" descr="Une image contenant dessin humoristique&#10;&#10;Description générée automatiquement">
            <a:extLst>
              <a:ext uri="{FF2B5EF4-FFF2-40B4-BE49-F238E27FC236}">
                <a16:creationId xmlns:a16="http://schemas.microsoft.com/office/drawing/2014/main" id="{0AF3AAB4-C761-B675-B6D0-47825E8FD7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810" y="1279633"/>
            <a:ext cx="987949" cy="174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lipart, dessin humoristique&#10;&#10;Description générée automatiquement">
            <a:extLst>
              <a:ext uri="{FF2B5EF4-FFF2-40B4-BE49-F238E27FC236}">
                <a16:creationId xmlns:a16="http://schemas.microsoft.com/office/drawing/2014/main" id="{D0716456-3219-FE04-4655-E1467A0A0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" y="775202"/>
            <a:ext cx="865634" cy="1264923"/>
          </a:xfrm>
          <a:prstGeom prst="rect">
            <a:avLst/>
          </a:prstGeom>
        </p:spPr>
      </p:pic>
      <p:pic>
        <p:nvPicPr>
          <p:cNvPr id="7" name="Image 6" descr="Une image contenant dessin humoristique, clipart&#10;&#10;Description générée automatiquement">
            <a:extLst>
              <a:ext uri="{FF2B5EF4-FFF2-40B4-BE49-F238E27FC236}">
                <a16:creationId xmlns:a16="http://schemas.microsoft.com/office/drawing/2014/main" id="{72D0685B-FFB5-7652-493B-1CF048196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86" y="1963016"/>
            <a:ext cx="753789" cy="1345443"/>
          </a:xfrm>
          <a:prstGeom prst="rect">
            <a:avLst/>
          </a:prstGeom>
        </p:spPr>
      </p:pic>
      <p:pic>
        <p:nvPicPr>
          <p:cNvPr id="9" name="Image 8" descr="Une image contenant dessin humoristique, capture d’écran, texte, conception&#10;&#10;Description générée automatiquement">
            <a:extLst>
              <a:ext uri="{FF2B5EF4-FFF2-40B4-BE49-F238E27FC236}">
                <a16:creationId xmlns:a16="http://schemas.microsoft.com/office/drawing/2014/main" id="{54B8EC0E-823E-5624-A7E6-7326335E1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393" y="86630"/>
            <a:ext cx="865634" cy="1377145"/>
          </a:xfrm>
          <a:prstGeom prst="rect">
            <a:avLst/>
          </a:prstGeom>
        </p:spPr>
      </p:pic>
      <p:pic>
        <p:nvPicPr>
          <p:cNvPr id="11" name="Image 10" descr="Une image contenant conception, illustration&#10;&#10;Description générée automatiquement avec une confiance moyenne">
            <a:extLst>
              <a:ext uri="{FF2B5EF4-FFF2-40B4-BE49-F238E27FC236}">
                <a16:creationId xmlns:a16="http://schemas.microsoft.com/office/drawing/2014/main" id="{7A8B55F2-5298-3EDE-AC91-D51C8E12ED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274" y="1800225"/>
            <a:ext cx="1945071" cy="112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1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maison&#10;&#10;Description générée automatiquement">
            <a:extLst>
              <a:ext uri="{FF2B5EF4-FFF2-40B4-BE49-F238E27FC236}">
                <a16:creationId xmlns:a16="http://schemas.microsoft.com/office/drawing/2014/main" id="{DF328DE4-EE61-830D-B0FA-71334B5B7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50579" y="1380104"/>
            <a:ext cx="1971347" cy="1642277"/>
          </a:xfrm>
          <a:prstGeom prst="rect">
            <a:avLst/>
          </a:prstGeom>
        </p:spPr>
      </p:pic>
      <p:pic>
        <p:nvPicPr>
          <p:cNvPr id="7" name="Image 6" descr="Une image contenant véhicule, roue, Véhicule terrestre, transport&#10;&#10;Description générée automatiquement">
            <a:extLst>
              <a:ext uri="{FF2B5EF4-FFF2-40B4-BE49-F238E27FC236}">
                <a16:creationId xmlns:a16="http://schemas.microsoft.com/office/drawing/2014/main" id="{974A8906-BD7B-B4C7-A672-D85442686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38" y="578069"/>
            <a:ext cx="1392987" cy="110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5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maison&#10;&#10;Description générée automatiquement">
            <a:extLst>
              <a:ext uri="{FF2B5EF4-FFF2-40B4-BE49-F238E27FC236}">
                <a16:creationId xmlns:a16="http://schemas.microsoft.com/office/drawing/2014/main" id="{DF328DE4-EE61-830D-B0FA-71334B5B7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60937" y="1563278"/>
            <a:ext cx="1971347" cy="1642277"/>
          </a:xfrm>
          <a:prstGeom prst="rect">
            <a:avLst/>
          </a:prstGeom>
        </p:spPr>
      </p:pic>
      <p:pic>
        <p:nvPicPr>
          <p:cNvPr id="3" name="Image 2" descr="Une image contenant véhicule, transport, Véhicule terrestre, roue&#10;&#10;Description générée automatiquement">
            <a:extLst>
              <a:ext uri="{FF2B5EF4-FFF2-40B4-BE49-F238E27FC236}">
                <a16:creationId xmlns:a16="http://schemas.microsoft.com/office/drawing/2014/main" id="{AFD333E5-EF76-379A-DD1D-32744F5E8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5" y="572814"/>
            <a:ext cx="1840413" cy="137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0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maison&#10;&#10;Description générée automatiquement">
            <a:extLst>
              <a:ext uri="{FF2B5EF4-FFF2-40B4-BE49-F238E27FC236}">
                <a16:creationId xmlns:a16="http://schemas.microsoft.com/office/drawing/2014/main" id="{DF328DE4-EE61-830D-B0FA-71334B5B7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0614" y="653692"/>
            <a:ext cx="2184803" cy="1820101"/>
          </a:xfrm>
          <a:prstGeom prst="rect">
            <a:avLst/>
          </a:prstGeom>
        </p:spPr>
      </p:pic>
      <p:pic>
        <p:nvPicPr>
          <p:cNvPr id="6" name="Graphique 5" descr="Flèches de chevron avec un remplissage uni">
            <a:extLst>
              <a:ext uri="{FF2B5EF4-FFF2-40B4-BE49-F238E27FC236}">
                <a16:creationId xmlns:a16="http://schemas.microsoft.com/office/drawing/2014/main" id="{188028FB-192F-89CE-874F-E1E9E26EE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50933" y="1269416"/>
            <a:ext cx="1768903" cy="176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91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maison&#10;&#10;Description générée automatiquement">
            <a:extLst>
              <a:ext uri="{FF2B5EF4-FFF2-40B4-BE49-F238E27FC236}">
                <a16:creationId xmlns:a16="http://schemas.microsoft.com/office/drawing/2014/main" id="{DF328DE4-EE61-830D-B0FA-71334B5B7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79249" y="679968"/>
            <a:ext cx="2184803" cy="1820101"/>
          </a:xfrm>
          <a:prstGeom prst="rect">
            <a:avLst/>
          </a:prstGeom>
        </p:spPr>
      </p:pic>
      <p:pic>
        <p:nvPicPr>
          <p:cNvPr id="6" name="Graphique 5" descr="Flèches de chevron avec un remplissage uni">
            <a:extLst>
              <a:ext uri="{FF2B5EF4-FFF2-40B4-BE49-F238E27FC236}">
                <a16:creationId xmlns:a16="http://schemas.microsoft.com/office/drawing/2014/main" id="{188028FB-192F-89CE-874F-E1E9E26EE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988" y="1222120"/>
            <a:ext cx="1768903" cy="176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9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capture d’écran, texte, conception&#10;&#10;Description générée automatiquement">
            <a:extLst>
              <a:ext uri="{FF2B5EF4-FFF2-40B4-BE49-F238E27FC236}">
                <a16:creationId xmlns:a16="http://schemas.microsoft.com/office/drawing/2014/main" id="{2A9FE550-6D33-EE1E-AFB2-DB8C4A887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6" y="786581"/>
            <a:ext cx="2663126" cy="2813869"/>
          </a:xfrm>
          <a:prstGeom prst="rect">
            <a:avLst/>
          </a:prstGeom>
        </p:spPr>
      </p:pic>
      <p:pic>
        <p:nvPicPr>
          <p:cNvPr id="6" name="Graphique 5" descr="Chronomètre 75% avec un remplissage uni">
            <a:extLst>
              <a:ext uri="{FF2B5EF4-FFF2-40B4-BE49-F238E27FC236}">
                <a16:creationId xmlns:a16="http://schemas.microsoft.com/office/drawing/2014/main" id="{687035E3-C5E8-B1A6-C4E4-ABC70C530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5501" y="315093"/>
            <a:ext cx="1153182" cy="115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730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0</Words>
  <Application>Microsoft Office PowerPoint</Application>
  <PresentationFormat>Personnalisé</PresentationFormat>
  <Paragraphs>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Lorcan Brenders</dc:creator>
  <cp:lastModifiedBy>Lorcan Brenders</cp:lastModifiedBy>
  <cp:revision>1</cp:revision>
  <dcterms:created xsi:type="dcterms:W3CDTF">2024-09-30T20:40:03Z</dcterms:created>
  <dcterms:modified xsi:type="dcterms:W3CDTF">2024-09-30T21:03:17Z</dcterms:modified>
</cp:coreProperties>
</file>