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3" r:id="rId8"/>
    <p:sldId id="264" r:id="rId9"/>
    <p:sldId id="266" r:id="rId10"/>
    <p:sldId id="271" r:id="rId11"/>
    <p:sldId id="272" r:id="rId12"/>
    <p:sldId id="274" r:id="rId13"/>
    <p:sldId id="276" r:id="rId14"/>
    <p:sldId id="273" r:id="rId15"/>
    <p:sldId id="261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  <a:srgbClr val="CC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0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6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77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9883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83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176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520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70B4F5-552B-4B5C-BC9F-6822C63220C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3D6847-0FB6-4E83-A1C1-4CD41066DEC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62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B19EF-688C-4C23-8E67-1C369573E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691" y="523875"/>
            <a:ext cx="10216984" cy="5045237"/>
          </a:xfrm>
        </p:spPr>
        <p:txBody>
          <a:bodyPr/>
          <a:lstStyle/>
          <a:p>
            <a:r>
              <a:rPr lang="ru-RU" sz="8800" dirty="0">
                <a:solidFill>
                  <a:srgbClr val="0D1117"/>
                </a:solidFill>
              </a:rPr>
              <a:t>Защита проекта </a:t>
            </a:r>
            <a:r>
              <a:rPr lang="ru-RU" sz="8800" dirty="0" err="1">
                <a:solidFill>
                  <a:srgbClr val="0D1117"/>
                </a:solidFill>
              </a:rPr>
              <a:t>яндекс</a:t>
            </a:r>
            <a:r>
              <a:rPr lang="ru-RU" sz="8800" dirty="0">
                <a:solidFill>
                  <a:srgbClr val="0D1117"/>
                </a:solidFill>
              </a:rPr>
              <a:t> лицея</a:t>
            </a:r>
            <a:br>
              <a:rPr lang="en-US" sz="8800" dirty="0">
                <a:solidFill>
                  <a:srgbClr val="0D1117"/>
                </a:solidFill>
              </a:rPr>
            </a:br>
            <a:r>
              <a:rPr lang="en-US" sz="6600" b="1" i="1" dirty="0">
                <a:solidFill>
                  <a:srgbClr val="0D1117"/>
                </a:solidFill>
                <a:latin typeface="Bahnschrift SemiCondensed" panose="020B0502040204020203" pitchFamily="34" charset="0"/>
                <a:cs typeface="Calibri" panose="020F0502020204030204" pitchFamily="34" charset="0"/>
              </a:rPr>
              <a:t>“</a:t>
            </a:r>
            <a:r>
              <a:rPr lang="ru-RU" sz="6600" b="1" i="1" dirty="0">
                <a:solidFill>
                  <a:srgbClr val="0D1117"/>
                </a:solidFill>
                <a:latin typeface="Bahnschrift SemiCondensed" panose="020B0502040204020203" pitchFamily="34" charset="0"/>
                <a:cs typeface="Calibri" panose="020F0502020204030204" pitchFamily="34" charset="0"/>
              </a:rPr>
              <a:t>аркадный морской бой</a:t>
            </a:r>
            <a:r>
              <a:rPr lang="en-US" sz="6600" b="1" i="1" dirty="0">
                <a:solidFill>
                  <a:srgbClr val="0D1117"/>
                </a:solidFill>
                <a:latin typeface="Bahnschrift SemiCondensed" panose="020B0502040204020203" pitchFamily="34" charset="0"/>
                <a:cs typeface="Calibri" panose="020F0502020204030204" pitchFamily="34" charset="0"/>
              </a:rPr>
              <a:t>”</a:t>
            </a:r>
            <a:endParaRPr lang="ru-RU" sz="8800" b="1" i="1" dirty="0">
              <a:solidFill>
                <a:srgbClr val="0D1117"/>
              </a:solidFill>
              <a:latin typeface="Bahnschrift Semi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4DE1BC-E3C1-4245-876D-250F8A8C1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сделан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графов а.</a:t>
            </a:r>
            <a:r>
              <a:rPr lang="en-US" dirty="0"/>
              <a:t>;</a:t>
            </a:r>
            <a:r>
              <a:rPr lang="ru-RU" dirty="0"/>
              <a:t> Алексеев м.</a:t>
            </a:r>
          </a:p>
        </p:txBody>
      </p:sp>
    </p:spTree>
    <p:extLst>
      <p:ext uri="{BB962C8B-B14F-4D97-AF65-F5344CB8AC3E}">
        <p14:creationId xmlns:p14="http://schemas.microsoft.com/office/powerpoint/2010/main" val="292993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97D16772-E2F3-4721-BB13-5FC47A06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49" y="0"/>
            <a:ext cx="4810126" cy="3800475"/>
          </a:xfrm>
        </p:spPr>
        <p:txBody>
          <a:bodyPr>
            <a:normAutofit/>
          </a:bodyPr>
          <a:lstStyle/>
          <a:p>
            <a:r>
              <a:rPr lang="ru-RU" sz="4800" dirty="0"/>
              <a:t>Финальное окно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4113BE-9AF5-4220-95C5-E77B0595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1" y="318740"/>
            <a:ext cx="5205717" cy="593474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AFC58A9-E745-4C48-ADEF-F038F5E732DE}"/>
              </a:ext>
            </a:extLst>
          </p:cNvPr>
          <p:cNvSpPr txBox="1">
            <a:spLocks/>
          </p:cNvSpPr>
          <p:nvPr/>
        </p:nvSpPr>
        <p:spPr>
          <a:xfrm>
            <a:off x="7768892" y="4030814"/>
            <a:ext cx="3520741" cy="1085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2400" dirty="0"/>
              <a:t>(код предоставлен в презентации не полностью из-за слишком больших объемов</a:t>
            </a:r>
            <a:r>
              <a:rPr lang="en-US" sz="2400" dirty="0"/>
              <a:t> </a:t>
            </a:r>
            <a:r>
              <a:rPr lang="ru-RU" sz="2400" dirty="0"/>
              <a:t>текста)</a:t>
            </a:r>
          </a:p>
        </p:txBody>
      </p:sp>
    </p:spTree>
    <p:extLst>
      <p:ext uri="{BB962C8B-B14F-4D97-AF65-F5344CB8AC3E}">
        <p14:creationId xmlns:p14="http://schemas.microsoft.com/office/powerpoint/2010/main" val="289130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2B0C6-CBD3-491D-8ED0-8CE18DE5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908" y="142874"/>
            <a:ext cx="4035091" cy="2686051"/>
          </a:xfrm>
        </p:spPr>
        <p:txBody>
          <a:bodyPr>
            <a:normAutofit/>
          </a:bodyPr>
          <a:lstStyle/>
          <a:p>
            <a:r>
              <a:rPr lang="ru-RU" sz="3200" dirty="0"/>
              <a:t>Вывод результатов</a:t>
            </a:r>
            <a:br>
              <a:rPr lang="ru-RU" sz="3200" dirty="0"/>
            </a:br>
            <a:r>
              <a:rPr lang="ru-RU" sz="3200" dirty="0"/>
              <a:t>(и сохранение в </a:t>
            </a:r>
            <a:r>
              <a:rPr lang="ru-RU" sz="3200" dirty="0" err="1"/>
              <a:t>бд</a:t>
            </a:r>
            <a:r>
              <a:rPr lang="ru-RU" sz="32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60232-4A8C-4259-B62F-EB3DCC68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E9D97B5-0EE2-497A-96D9-3309DDEA7806}"/>
              </a:ext>
            </a:extLst>
          </p:cNvPr>
          <p:cNvSpPr txBox="1">
            <a:spLocks/>
          </p:cNvSpPr>
          <p:nvPr/>
        </p:nvSpPr>
        <p:spPr>
          <a:xfrm>
            <a:off x="8610600" y="5124449"/>
            <a:ext cx="3581400" cy="13144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2400" dirty="0"/>
              <a:t>(код предоставлен в презентации не полностью из-за слишком больших объемов)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F175EC-5A71-402B-8BB4-ACA43532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7" y="4091213"/>
            <a:ext cx="7067126" cy="15285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213F0E-7177-40A3-99AE-704A7713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85723"/>
            <a:ext cx="650957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9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7F317-74D5-4C76-A09F-F5B7D050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CC99FF"/>
                </a:solidFill>
              </a:rPr>
              <a:t>звук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74110E-D511-467B-A587-8896B017E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2621" y="2725706"/>
            <a:ext cx="3482640" cy="14065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 SemiCondensed" panose="020B0502040204020203" pitchFamily="34" charset="0"/>
              </a:rPr>
              <a:t>Наличие в проекта звуковых эффектов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B5A14-C507-443D-A529-8C8A3483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806102"/>
            <a:ext cx="4675971" cy="8477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471B15-5492-49D8-9A7F-F9F6EB47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147924"/>
            <a:ext cx="4466441" cy="16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D94D7-F20D-4C36-A08E-6A1BF2D0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50" y="85725"/>
            <a:ext cx="4362449" cy="1533525"/>
          </a:xfrm>
        </p:spPr>
        <p:txBody>
          <a:bodyPr>
            <a:normAutofit/>
          </a:bodyPr>
          <a:lstStyle/>
          <a:p>
            <a:r>
              <a:rPr lang="ru-RU" sz="2800" dirty="0"/>
              <a:t>Траектория полета торпеды</a:t>
            </a:r>
            <a:r>
              <a:rPr lang="en-US" sz="2800" dirty="0"/>
              <a:t>;</a:t>
            </a:r>
            <a:r>
              <a:rPr lang="ru-RU" sz="2800" dirty="0"/>
              <a:t> координаты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66233-EE5D-45D4-B496-171839CF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47360" y="1874686"/>
            <a:ext cx="3092115" cy="4164164"/>
          </a:xfrm>
        </p:spPr>
        <p:txBody>
          <a:bodyPr/>
          <a:lstStyle/>
          <a:p>
            <a:r>
              <a:rPr lang="ru-RU" dirty="0"/>
              <a:t>Траектория полета торпеды вычисляется с помощью различных математических формул и дополнительных координат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764AE6-6DB2-43C0-AF9D-D937C9EC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543651"/>
            <a:ext cx="3252963" cy="16450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FD6CBD-4CCE-4694-AAE9-7FC85749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75" y="1947950"/>
            <a:ext cx="3403511" cy="1267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A2120C-CF07-4131-A638-5FCED2BDB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475" y="422166"/>
            <a:ext cx="3580048" cy="12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1A86E-8ED6-4655-A3F2-72DEF216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99FF"/>
                </a:solidFill>
              </a:rPr>
              <a:t>несколько уровней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88796-C070-4176-84DD-C46F6BD2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328" y="1874517"/>
            <a:ext cx="9359172" cy="4305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В нашем проекте есть несколько уровней с разными уровнем сложностей</a:t>
            </a:r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1 уровень – самый простой, низкая скорость корабля</a:t>
            </a:r>
            <a:br>
              <a:rPr lang="ru-RU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ru-RU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2 уровень – увеличенная скорость корабля, сложнее попасть</a:t>
            </a:r>
            <a:br>
              <a:rPr lang="ru-RU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ru-RU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3 уровень - увеличенная скорость корабля, наличие двух кораблей сразу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37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9B1BB-212F-456F-9C0D-2C8DE404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379" y="910486"/>
            <a:ext cx="8120395" cy="5037028"/>
          </a:xfrm>
        </p:spPr>
        <p:txBody>
          <a:bodyPr>
            <a:noAutofit/>
          </a:bodyPr>
          <a:lstStyle/>
          <a:p>
            <a:r>
              <a:rPr lang="ru-RU" sz="9600" dirty="0"/>
              <a:t>Заключени</a:t>
            </a:r>
            <a:r>
              <a:rPr lang="ru-RU" sz="10400" dirty="0"/>
              <a:t>е</a:t>
            </a:r>
            <a:br>
              <a:rPr lang="ru-RU" sz="15000" dirty="0"/>
            </a:br>
            <a:endParaRPr lang="ru-RU" sz="15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0EE63A-607B-4A58-BEF4-FEBAB27A8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Возможности дальнейшей разработки 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52841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49AB5-A619-4923-89B9-6CB08190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14300"/>
            <a:ext cx="10178322" cy="1492132"/>
          </a:xfrm>
        </p:spPr>
        <p:txBody>
          <a:bodyPr/>
          <a:lstStyle/>
          <a:p>
            <a:r>
              <a:rPr lang="ru-RU" dirty="0">
                <a:solidFill>
                  <a:srgbClr val="CC99FF"/>
                </a:solidFill>
              </a:rPr>
              <a:t>Возможности дальнейшей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5B836-18B3-4A7F-B0CB-1C949CD0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74517"/>
            <a:ext cx="10925175" cy="4678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Имеется большое количество вариантов дальнейшего развития нашего проекта</a:t>
            </a:r>
            <a:r>
              <a:rPr lang="en-US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</a:t>
            </a:r>
            <a:br>
              <a:rPr lang="en-US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1) Увеличение кол-ва уровней</a:t>
            </a:r>
            <a:r>
              <a:rPr lang="en-US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2) Добавление своих особых механик</a:t>
            </a:r>
            <a:r>
              <a:rPr lang="en-US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3) Работа над интерфейсом</a:t>
            </a:r>
            <a:r>
              <a:rPr lang="en-US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;</a:t>
            </a:r>
            <a:endParaRPr lang="ru-RU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4) Исключение возникновения ошибок и багов</a:t>
            </a:r>
            <a:r>
              <a:rPr lang="en-US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;</a:t>
            </a:r>
            <a:endParaRPr lang="ru-RU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5) Потенциальная оптимизация проекта (несмотря на его простоту, далеко не все моменты хорошо оптимизированы)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6) Добавление настроек, изменяемых игроком (настройка внутриигровой громкости звука)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7) Управление мышкой</a:t>
            </a:r>
            <a:r>
              <a:rPr lang="en-US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/WASD</a:t>
            </a:r>
            <a:endParaRPr lang="ru-RU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1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3BC38-22B0-4F3F-B72F-17EC3BF3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913" y="5273083"/>
            <a:ext cx="2581274" cy="53340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CC99FF"/>
                </a:solidFill>
              </a:rPr>
              <a:t>Котек </a:t>
            </a:r>
            <a:r>
              <a:rPr lang="ru-RU" sz="2000" dirty="0" err="1">
                <a:solidFill>
                  <a:srgbClr val="CC99FF"/>
                </a:solidFill>
              </a:rPr>
              <a:t>милии</a:t>
            </a:r>
            <a:r>
              <a:rPr lang="ru-RU" sz="2000" dirty="0">
                <a:solidFill>
                  <a:srgbClr val="CC99FF"/>
                </a:solidFill>
              </a:rPr>
              <a:t> </a:t>
            </a:r>
          </a:p>
        </p:txBody>
      </p:sp>
      <p:pic>
        <p:nvPicPr>
          <p:cNvPr id="2050" name="Picture 2" descr="Kitten Sleeping GIF - Kitten Sleeping GIFs">
            <a:extLst>
              <a:ext uri="{FF2B5EF4-FFF2-40B4-BE49-F238E27FC236}">
                <a16:creationId xmlns:a16="http://schemas.microsoft.com/office/drawing/2014/main" id="{32B2C13F-36F3-4C36-AC18-6B2FA7889C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1584917"/>
            <a:ext cx="3638550" cy="36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93CB027-20BF-4F26-9CD8-30CD9D5A2AD7}"/>
              </a:ext>
            </a:extLst>
          </p:cNvPr>
          <p:cNvSpPr txBox="1">
            <a:spLocks/>
          </p:cNvSpPr>
          <p:nvPr/>
        </p:nvSpPr>
        <p:spPr>
          <a:xfrm>
            <a:off x="1365977" y="249035"/>
            <a:ext cx="10216423" cy="20179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700" dirty="0" err="1">
                <a:solidFill>
                  <a:srgbClr val="CC99FF"/>
                </a:solidFill>
              </a:rPr>
              <a:t>Спасеба</a:t>
            </a:r>
            <a:r>
              <a:rPr lang="ru-RU" sz="7700" dirty="0">
                <a:solidFill>
                  <a:srgbClr val="CC99FF"/>
                </a:solidFill>
              </a:rPr>
              <a:t> за внимание</a:t>
            </a:r>
            <a:r>
              <a:rPr lang="en-US" sz="7700" dirty="0">
                <a:solidFill>
                  <a:srgbClr val="CC99FF"/>
                </a:solidFill>
              </a:rPr>
              <a:t>!!!</a:t>
            </a:r>
            <a:br>
              <a:rPr lang="en-US" sz="5400" dirty="0">
                <a:solidFill>
                  <a:srgbClr val="CC99FF"/>
                </a:solidFill>
              </a:rPr>
            </a:br>
            <a:endParaRPr lang="ru-RU" sz="5400" dirty="0">
              <a:solidFill>
                <a:srgbClr val="CC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7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DE922-3843-4618-ADBA-3190CDE4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747084"/>
            <a:ext cx="8187071" cy="4064627"/>
          </a:xfrm>
        </p:spPr>
        <p:txBody>
          <a:bodyPr/>
          <a:lstStyle/>
          <a:p>
            <a:r>
              <a:rPr lang="ru-RU" dirty="0"/>
              <a:t>Введения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идеи</a:t>
            </a:r>
            <a:r>
              <a:rPr lang="en-US" dirty="0"/>
              <a:t>,</a:t>
            </a:r>
            <a:r>
              <a:rPr lang="ru-RU" dirty="0"/>
              <a:t>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743D88-D222-448B-B0DB-5201F0EAB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40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93071-7B68-4D1F-A4B4-A443BE49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834" y="95249"/>
            <a:ext cx="3377866" cy="142875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9966FF"/>
                </a:solidFill>
              </a:rPr>
              <a:t>Идея</a:t>
            </a:r>
            <a:r>
              <a:rPr lang="en-US" sz="2800" dirty="0">
                <a:solidFill>
                  <a:srgbClr val="9966FF"/>
                </a:solidFill>
              </a:rPr>
              <a:t>;</a:t>
            </a:r>
            <a:r>
              <a:rPr lang="ru-RU" sz="2800" dirty="0">
                <a:solidFill>
                  <a:srgbClr val="9966FF"/>
                </a:solidFill>
              </a:rPr>
              <a:t> задача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84D53-79C1-4D17-B2FF-5ABB1D45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09FF54-AF0B-46C8-B91E-C73AEA217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4834" y="1741336"/>
            <a:ext cx="3666666" cy="479281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ahnschrift SemiCondensed" panose="020B0502040204020203" pitchFamily="34" charset="0"/>
              </a:rPr>
              <a:t>Идее для проекта послужили различные разновидности аркадных игр в аркадных автоматах, некоторые из которых послужили основной идеей для нашего проекта.</a:t>
            </a:r>
          </a:p>
          <a:p>
            <a:endParaRPr lang="ru-RU" sz="1800" dirty="0">
              <a:latin typeface="Bahnschrift SemiCondensed" panose="020B0502040204020203" pitchFamily="34" charset="0"/>
            </a:endParaRPr>
          </a:p>
          <a:p>
            <a:r>
              <a:rPr lang="ru-RU" sz="1800" dirty="0">
                <a:latin typeface="Bahnschrift SemiCondensed" panose="020B0502040204020203" pitchFamily="34" charset="0"/>
              </a:rPr>
              <a:t>Основной задачей программы является продемонстрировать то, как могла бы выглядеть подобные аркадные игры, но уже на другой платформе, в нашем случае - ПК</a:t>
            </a:r>
          </a:p>
        </p:txBody>
      </p:sp>
      <p:pic>
        <p:nvPicPr>
          <p:cNvPr id="1026" name="Picture 2" descr="Морской бой в аренду за 18000 рублей">
            <a:extLst>
              <a:ext uri="{FF2B5EF4-FFF2-40B4-BE49-F238E27FC236}">
                <a16:creationId xmlns:a16="http://schemas.microsoft.com/office/drawing/2014/main" id="{B16742BA-D673-43DA-ABD9-D8A46583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9" y="1194172"/>
            <a:ext cx="3162301" cy="47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Морской бой в аренду за 18000 рублей">
            <a:extLst>
              <a:ext uri="{FF2B5EF4-FFF2-40B4-BE49-F238E27FC236}">
                <a16:creationId xmlns:a16="http://schemas.microsoft.com/office/drawing/2014/main" id="{B1D82EE5-FE0C-4D72-8D5C-34203CEC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451" y="1194172"/>
            <a:ext cx="3594610" cy="479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BD2B4-5223-458F-913D-B55AA425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solidFill>
                  <a:srgbClr val="CC99FF"/>
                </a:solidFill>
              </a:rPr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B5970-3E55-40FB-9423-C439C397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524001"/>
            <a:ext cx="9620250" cy="4951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В рамках нашего проекта вы играете за подводную лодку</a:t>
            </a:r>
            <a:r>
              <a:rPr lang="en-US" sz="3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/</a:t>
            </a:r>
            <a:r>
              <a:rPr lang="ru-RU" sz="3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субмарину, чья цель – подорвать вражеские корабли, целясь из прицела перископа. </a:t>
            </a:r>
          </a:p>
          <a:p>
            <a:pPr marL="0" indent="0">
              <a:buNone/>
            </a:pPr>
            <a:r>
              <a:rPr lang="ru-RU" sz="3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Для выполнение задания вам предоставлено  10 боеприпасов, по окончанию запаса которых вы перейдете на следующий уровень с усложненными условиями (всего 3 уровня)</a:t>
            </a:r>
          </a:p>
          <a:p>
            <a:pPr marL="0" indent="0">
              <a:buNone/>
            </a:pPr>
            <a:r>
              <a:rPr lang="ru-RU" sz="3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Пройдя последний уровень игроку предоставлен выбор, сохранить результаты или же просто выйти в меню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75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3767F-326D-48C4-8500-0CECD42C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B46EB1-760C-43AD-82CC-4206AADD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3978681"/>
            <a:ext cx="6720222" cy="2612619"/>
          </a:xfrm>
        </p:spPr>
        <p:txBody>
          <a:bodyPr>
            <a:normAutofit/>
          </a:bodyPr>
          <a:lstStyle/>
          <a:p>
            <a:r>
              <a:rPr lang="ru-RU" dirty="0"/>
              <a:t>Технологии, структура, особенности кода</a:t>
            </a:r>
            <a:br>
              <a:rPr lang="ru-RU" dirty="0"/>
            </a:br>
            <a:r>
              <a:rPr lang="ru-RU" sz="1600" dirty="0"/>
              <a:t>(далее в презентации будут приведены некоторые примеры используемых технологий с соответствующими вырезками из коды)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68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0397C-FF79-456E-9C22-13F1A112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Анимация спрайта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68201C-B4F1-43A5-BEA8-197F0A3B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Анимация спрайтов в нашем проекте представлена анимированным взрывом кораблей при столкновении объектов</a:t>
            </a:r>
            <a:r>
              <a:rPr lang="en-US" dirty="0"/>
              <a:t> (</a:t>
            </a:r>
            <a:r>
              <a:rPr lang="ru-RU" dirty="0"/>
              <a:t>торпеда и сам корабль)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63B9BE-9031-4F59-BCF6-5E411E1D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893609"/>
            <a:ext cx="5172075" cy="35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9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E0C92-A4CB-481C-B935-0DAFFD32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коллизия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59410-135A-4371-9E4D-042D6917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430002-AC99-4DD8-8B53-D78FF22A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нашем проекте многочисленное количество раз используются коллизия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1FEC7D-120A-4197-AEA4-F1106AB5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53" y="2730731"/>
            <a:ext cx="7002070" cy="13219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81AB40-55EA-4370-A430-DD4BEC0B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6" y="4473665"/>
            <a:ext cx="6437243" cy="143183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3F8FB46-FA6A-44B9-96E2-CAE4CD6F4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98" y="767976"/>
            <a:ext cx="7081071" cy="14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3F479-2765-4E60-A6C7-DCDFD663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СПРАЙТЫ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81CAB-0CF1-407C-A10C-42E682E2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D83385-068C-4342-8C0E-5FA3CA513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Весь проект буквально строиться из слайдов</a:t>
            </a:r>
            <a:r>
              <a:rPr lang="en-US" dirty="0"/>
              <a:t>:</a:t>
            </a:r>
            <a:r>
              <a:rPr lang="ru-RU" dirty="0"/>
              <a:t> торпеда, корабль, фон, взрывы, перископ, интерфейс и т.д.</a:t>
            </a:r>
          </a:p>
          <a:p>
            <a:r>
              <a:rPr lang="ru-RU" dirty="0"/>
              <a:t>на слайде представлены лишь некоторые примеры спрайтов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C9630F-F5B9-4C70-8C15-0BD01464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4" y="0"/>
            <a:ext cx="5703486" cy="5524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546FEF-629A-4E3A-9938-12ABD91E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4" y="552474"/>
            <a:ext cx="4738921" cy="31217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A3FDE6-172D-4E7E-B87B-9C3CAE0D2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54" y="3674256"/>
            <a:ext cx="3605446" cy="19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8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B1E11-662E-4409-B6B2-4B872D2D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109" y="133349"/>
            <a:ext cx="3520741" cy="1607987"/>
          </a:xfrm>
        </p:spPr>
        <p:txBody>
          <a:bodyPr>
            <a:normAutofit/>
          </a:bodyPr>
          <a:lstStyle/>
          <a:p>
            <a:r>
              <a:rPr lang="ru-RU" sz="2400" dirty="0"/>
              <a:t>Финальное и стартовое окна</a:t>
            </a:r>
            <a:r>
              <a:rPr lang="en-US" sz="2400" dirty="0"/>
              <a:t>;</a:t>
            </a:r>
            <a:r>
              <a:rPr lang="ru-RU" sz="2400" dirty="0"/>
              <a:t> вывод результатов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887E01-4E28-49CD-98D5-744CE6A6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программе присутствуют финальные и стартовые окна, а также вывод результатов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143765-CC21-4BDE-AE38-F0C91EAC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97" y="937342"/>
            <a:ext cx="3224213" cy="48472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954C52A-1EEE-474A-B69D-C4C5F9FB0414}"/>
              </a:ext>
            </a:extLst>
          </p:cNvPr>
          <p:cNvSpPr txBox="1">
            <a:spLocks/>
          </p:cNvSpPr>
          <p:nvPr/>
        </p:nvSpPr>
        <p:spPr>
          <a:xfrm>
            <a:off x="1022684" y="197146"/>
            <a:ext cx="3190875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2400" dirty="0"/>
              <a:t>стартовое окно</a:t>
            </a:r>
          </a:p>
          <a:p>
            <a:r>
              <a:rPr lang="ru-RU" sz="2400" dirty="0"/>
              <a:t> 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41D6FA3-E314-4AA2-B76B-30BF89CC12C4}"/>
              </a:ext>
            </a:extLst>
          </p:cNvPr>
          <p:cNvSpPr txBox="1">
            <a:spLocks/>
          </p:cNvSpPr>
          <p:nvPr/>
        </p:nvSpPr>
        <p:spPr>
          <a:xfrm>
            <a:off x="7768892" y="4030814"/>
            <a:ext cx="3520741" cy="1085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2400" dirty="0"/>
              <a:t>(код предоставлен в презентации не полностью из-за слишком больших объемов текста)</a:t>
            </a:r>
          </a:p>
        </p:txBody>
      </p:sp>
    </p:spTree>
    <p:extLst>
      <p:ext uri="{BB962C8B-B14F-4D97-AF65-F5344CB8AC3E}">
        <p14:creationId xmlns:p14="http://schemas.microsoft.com/office/powerpoint/2010/main" val="21780907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285</TotalTime>
  <Words>462</Words>
  <Application>Microsoft Office PowerPoint</Application>
  <PresentationFormat>Широкоэкранный</PresentationFormat>
  <Paragraphs>47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Bahnschrift SemiCondensed</vt:lpstr>
      <vt:lpstr>Calibri</vt:lpstr>
      <vt:lpstr>Corbel</vt:lpstr>
      <vt:lpstr>Gill Sans MT</vt:lpstr>
      <vt:lpstr>Impact</vt:lpstr>
      <vt:lpstr>Эмблема</vt:lpstr>
      <vt:lpstr>Защита проекта яндекс лицея “аркадный морской бой”</vt:lpstr>
      <vt:lpstr>Введения: идеи, задачи</vt:lpstr>
      <vt:lpstr>Идея; задача </vt:lpstr>
      <vt:lpstr>Суть проекта</vt:lpstr>
      <vt:lpstr>Описание реализации </vt:lpstr>
      <vt:lpstr>Анимация спрайта</vt:lpstr>
      <vt:lpstr>коллизия</vt:lpstr>
      <vt:lpstr>СПРАЙТЫ</vt:lpstr>
      <vt:lpstr>Финальное и стартовое окна; вывод результатов</vt:lpstr>
      <vt:lpstr>Финальное окно</vt:lpstr>
      <vt:lpstr>Вывод результатов (и сохранение в бд)</vt:lpstr>
      <vt:lpstr>звук</vt:lpstr>
      <vt:lpstr>Траектория полета торпеды; координаты</vt:lpstr>
      <vt:lpstr>несколько уровней</vt:lpstr>
      <vt:lpstr>Заключение </vt:lpstr>
      <vt:lpstr>Возможности дальнейшей разработки</vt:lpstr>
      <vt:lpstr>Котек милии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яндекс лицея</dc:title>
  <dc:creator>User</dc:creator>
  <cp:lastModifiedBy>User</cp:lastModifiedBy>
  <cp:revision>16</cp:revision>
  <dcterms:created xsi:type="dcterms:W3CDTF">2024-01-22T16:28:28Z</dcterms:created>
  <dcterms:modified xsi:type="dcterms:W3CDTF">2024-01-22T21:14:04Z</dcterms:modified>
</cp:coreProperties>
</file>