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3809883e16462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3809883e16462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b6cc2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b6cc2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b6cc22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b6cc22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b6cc22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b6cc22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b6cc22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b6cc22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07d569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07d569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umarajarshi/life-expectancy-wh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6075" y="-36150"/>
            <a:ext cx="8786400" cy="26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Relationship Between Life Expectancy and GDP per capita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SOC 225 BA Lab Project Group 9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Jingzhao Huang, Lauren Liao, </a:t>
            </a:r>
            <a:r>
              <a:rPr lang="en" sz="1600"/>
              <a:t>Wei Yang, Angela Zhao, </a:t>
            </a:r>
            <a:r>
              <a:rPr lang="en" sz="1600"/>
              <a:t>Siyue Zhu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05/31/2020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7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775"/>
            <a:ext cx="4892700" cy="28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363175" y="1196925"/>
            <a:ext cx="38640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globalization and colonization shapes the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depolarization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of the world in economy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inequality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between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global south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global north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is our focus in this research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https://www.kaggle.com/kumarajarshi/life-expectancy-who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74" y="3441599"/>
            <a:ext cx="2294625" cy="17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0" l="0" r="0" t="4498"/>
          <a:stretch/>
        </p:blipFill>
        <p:spPr>
          <a:xfrm>
            <a:off x="380575" y="1522300"/>
            <a:ext cx="2294625" cy="19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19659" t="0"/>
          <a:stretch/>
        </p:blipFill>
        <p:spPr>
          <a:xfrm>
            <a:off x="2698246" y="1522300"/>
            <a:ext cx="6134055" cy="3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4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 two source of data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NAs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other missing variables: life expectancy = 0, GDP_per_capita = 0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Recode a variable: GDP → GDP_per_capita to avoid confusion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numeric variable: GDP = GDP_per_capita * population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 Analysis</a:t>
            </a:r>
            <a:endParaRPr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25" y="1151300"/>
            <a:ext cx="2507501" cy="175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424" y="1160713"/>
            <a:ext cx="2439504" cy="1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576" y="1165425"/>
            <a:ext cx="2421502" cy="1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25" y="3132025"/>
            <a:ext cx="2466449" cy="175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425" y="3132025"/>
            <a:ext cx="2466451" cy="175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8575" y="3128975"/>
            <a:ext cx="2507504" cy="17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987025"/>
            <a:ext cx="85812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Ethical Issues</a:t>
            </a:r>
            <a:endParaRPr sz="16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Official data source and Macro-level dataset</a:t>
            </a:r>
            <a:endParaRPr sz="12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Historical data without racial and sexual bias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Connection to the Data</a:t>
            </a:r>
            <a:endParaRPr sz="16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We analysis life expectancy and GDP per capita to see their relationship</a:t>
            </a:r>
            <a:endParaRPr sz="12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We also compare life expectancy in developed countries and developing countries to see if there is any difference under different developing status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Explanations of Visualization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Variable Expectancy: Histograms of life expectancy and GDP per capita, Boxplot of life expectancy in terms of status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Covariation: Scatterplot showing positive relation between life expectancy and GDP per capita among all countries and for both developing and developed countries separately. </a:t>
            </a:r>
            <a:endParaRPr sz="1200"/>
          </a:p>
        </p:txBody>
      </p:sp>
      <p:sp>
        <p:nvSpPr>
          <p:cNvPr id="100" name="Google Shape;100;p18"/>
          <p:cNvSpPr txBox="1"/>
          <p:nvPr/>
        </p:nvSpPr>
        <p:spPr>
          <a:xfrm>
            <a:off x="342000" y="3552200"/>
            <a:ext cx="85206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Confidence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Highly confident about the accuracy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Reasons: datasets from WHO, holistic visualizations (country types, continents, years)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Limitations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Without considering geological factors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Only based on the data collected in 2000 - 2015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