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29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3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9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0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2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3" y="2160588"/>
            <a:ext cx="5069632" cy="3881437"/>
          </a:xfrm>
        </p:spPr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3" y="285750"/>
            <a:ext cx="6802377" cy="520807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97496" y="4810539"/>
            <a:ext cx="4249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A locadora inteligente</a:t>
            </a:r>
          </a:p>
        </p:txBody>
      </p:sp>
    </p:spTree>
    <p:extLst>
      <p:ext uri="{BB962C8B-B14F-4D97-AF65-F5344CB8AC3E}">
        <p14:creationId xmlns:p14="http://schemas.microsoft.com/office/powerpoint/2010/main" val="3920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31441" y="13405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Integrantes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Espaço Reservado para Conteú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4" t="23711" r="724" b="20135"/>
          <a:stretch/>
        </p:blipFill>
        <p:spPr>
          <a:xfrm>
            <a:off x="1704980" y="2700059"/>
            <a:ext cx="2273584" cy="22708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17531" r="-599" b="24403"/>
          <a:stretch/>
        </p:blipFill>
        <p:spPr>
          <a:xfrm>
            <a:off x="4654275" y="2749140"/>
            <a:ext cx="2195845" cy="22667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6" t="1250" r="4428" b="7009"/>
          <a:stretch/>
        </p:blipFill>
        <p:spPr>
          <a:xfrm>
            <a:off x="7525832" y="2731700"/>
            <a:ext cx="2187024" cy="2283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ixaDeTexto 9"/>
          <p:cNvSpPr txBox="1"/>
          <p:nvPr/>
        </p:nvSpPr>
        <p:spPr>
          <a:xfrm>
            <a:off x="2224814" y="5073729"/>
            <a:ext cx="123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5C6BC0"/>
                </a:solidFill>
              </a:rPr>
              <a:t>Arthur Penha</a:t>
            </a:r>
            <a:endParaRPr lang="pt-BR" b="1" dirty="0">
              <a:solidFill>
                <a:srgbClr val="5C6B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124274" y="5073729"/>
            <a:ext cx="12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5C6BC0"/>
                </a:solidFill>
              </a:rPr>
              <a:t>Marcus Pavão</a:t>
            </a:r>
            <a:endParaRPr lang="pt-BR" b="1" dirty="0">
              <a:solidFill>
                <a:srgbClr val="5C6B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03219" y="5015209"/>
            <a:ext cx="16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5C6BC0"/>
                </a:solidFill>
              </a:rPr>
              <a:t>Lucas Nascimento</a:t>
            </a:r>
            <a:endParaRPr lang="pt-BR" b="1" dirty="0">
              <a:solidFill>
                <a:srgbClr val="5C6BC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  <p:sp>
        <p:nvSpPr>
          <p:cNvPr id="15" name="Subtítulo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3266" y="1988234"/>
            <a:ext cx="8596668" cy="1320800"/>
          </a:xfrm>
        </p:spPr>
        <p:txBody>
          <a:bodyPr/>
          <a:lstStyle/>
          <a:p>
            <a:r>
              <a:rPr lang="pt-BR" dirty="0" smtClean="0"/>
              <a:t>Objetivos da Locar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3266" y="3539223"/>
            <a:ext cx="8596668" cy="3880773"/>
          </a:xfrm>
        </p:spPr>
        <p:txBody>
          <a:bodyPr/>
          <a:lstStyle/>
          <a:p>
            <a:r>
              <a:rPr lang="pt-BR" b="1" dirty="0" smtClean="0">
                <a:solidFill>
                  <a:srgbClr val="5C6BC0"/>
                </a:solidFill>
              </a:rPr>
              <a:t>Reduzir o custo de viagens com carros alugados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Reduzir a emissão de poluentes flexibilizando a entrega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Facilitar o gerenciamento de reservas, locações e veículos para os gerentes de nossas unidades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Facilitar a reserva de veículos para clientes em todo Brasil</a:t>
            </a:r>
            <a:endParaRPr lang="pt-BR" b="1" dirty="0">
              <a:solidFill>
                <a:srgbClr val="5C6B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469" y="1749083"/>
            <a:ext cx="8596668" cy="1320800"/>
          </a:xfrm>
        </p:spPr>
        <p:txBody>
          <a:bodyPr/>
          <a:lstStyle/>
          <a:p>
            <a:r>
              <a:rPr lang="pt-BR" dirty="0" smtClean="0"/>
              <a:t>Utilidades do Web App / Visão </a:t>
            </a:r>
            <a:r>
              <a:rPr lang="pt-BR" dirty="0" err="1" smtClean="0"/>
              <a:t>deslogada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469" y="3300072"/>
            <a:ext cx="8596668" cy="3880773"/>
          </a:xfrm>
        </p:spPr>
        <p:txBody>
          <a:bodyPr/>
          <a:lstStyle/>
          <a:p>
            <a:r>
              <a:rPr lang="pt-BR" b="1" dirty="0" smtClean="0">
                <a:solidFill>
                  <a:srgbClr val="5C6BC0"/>
                </a:solidFill>
              </a:rPr>
              <a:t>Canal para responder dúvidas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Ferramenta para cadastro</a:t>
            </a:r>
            <a:endParaRPr lang="pt-BR" b="1" dirty="0">
              <a:solidFill>
                <a:srgbClr val="5C6BC0"/>
              </a:solidFill>
            </a:endParaRPr>
          </a:p>
          <a:p>
            <a:r>
              <a:rPr lang="pt-BR" b="1" dirty="0" smtClean="0">
                <a:solidFill>
                  <a:srgbClr val="5C6BC0"/>
                </a:solidFill>
              </a:rPr>
              <a:t>Nossos links de contato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Menu de usuário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Busca de reservas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Display de publicidades (carrossel e banners de texto)</a:t>
            </a:r>
            <a:endParaRPr lang="pt-BR" b="1" dirty="0">
              <a:solidFill>
                <a:srgbClr val="5C6B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725" y="1426238"/>
            <a:ext cx="8596668" cy="1320800"/>
          </a:xfrm>
        </p:spPr>
        <p:txBody>
          <a:bodyPr/>
          <a:lstStyle/>
          <a:p>
            <a:r>
              <a:rPr lang="pt-BR" dirty="0"/>
              <a:t>Utilidades do Web App / Visão </a:t>
            </a:r>
            <a:r>
              <a:rPr lang="pt-BR" dirty="0" smtClean="0"/>
              <a:t>de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725" y="2977227"/>
            <a:ext cx="8596668" cy="3880773"/>
          </a:xfrm>
        </p:spPr>
        <p:txBody>
          <a:bodyPr/>
          <a:lstStyle/>
          <a:p>
            <a:r>
              <a:rPr lang="pt-BR" b="1" dirty="0" smtClean="0">
                <a:solidFill>
                  <a:srgbClr val="5C6BC0"/>
                </a:solidFill>
              </a:rPr>
              <a:t>Lista de reservas ativas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Edição de dados do perfil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Histórico de reservas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725" y="1426238"/>
            <a:ext cx="8596668" cy="1320800"/>
          </a:xfrm>
        </p:spPr>
        <p:txBody>
          <a:bodyPr/>
          <a:lstStyle/>
          <a:p>
            <a:r>
              <a:rPr lang="pt-BR" dirty="0"/>
              <a:t>Utilidades do Web App / Visão de administrador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725" y="2977227"/>
            <a:ext cx="8596668" cy="3880773"/>
          </a:xfrm>
        </p:spPr>
        <p:txBody>
          <a:bodyPr/>
          <a:lstStyle/>
          <a:p>
            <a:r>
              <a:rPr lang="pt-BR" dirty="0">
                <a:solidFill>
                  <a:srgbClr val="5C6BC0"/>
                </a:solidFill>
              </a:rPr>
              <a:t>Visão geral sobre locações, faturamento e veículos</a:t>
            </a:r>
          </a:p>
          <a:p>
            <a:r>
              <a:rPr lang="pt-BR" dirty="0">
                <a:solidFill>
                  <a:srgbClr val="5C6BC0"/>
                </a:solidFill>
              </a:rPr>
              <a:t>Cadastro de locadoras</a:t>
            </a:r>
          </a:p>
          <a:p>
            <a:r>
              <a:rPr lang="pt-BR" dirty="0">
                <a:solidFill>
                  <a:srgbClr val="5C6BC0"/>
                </a:solidFill>
              </a:rPr>
              <a:t>Cadastro de veículos</a:t>
            </a:r>
          </a:p>
          <a:p>
            <a:r>
              <a:rPr lang="pt-BR" dirty="0">
                <a:solidFill>
                  <a:srgbClr val="5C6BC0"/>
                </a:solidFill>
              </a:rPr>
              <a:t>Cadastro de clientes</a:t>
            </a:r>
          </a:p>
          <a:p>
            <a:r>
              <a:rPr lang="pt-BR" dirty="0">
                <a:solidFill>
                  <a:srgbClr val="5C6BC0"/>
                </a:solidFill>
              </a:rPr>
              <a:t>Lista de todas as reservas ativas</a:t>
            </a:r>
          </a:p>
          <a:p>
            <a:r>
              <a:rPr lang="pt-BR" dirty="0">
                <a:solidFill>
                  <a:srgbClr val="5C6BC0"/>
                </a:solidFill>
              </a:rPr>
              <a:t>Histórico de todas as reservas ativas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272" y="1426238"/>
            <a:ext cx="8596668" cy="1320800"/>
          </a:xfrm>
        </p:spPr>
        <p:txBody>
          <a:bodyPr/>
          <a:lstStyle/>
          <a:p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272" y="2977227"/>
            <a:ext cx="8596668" cy="3880773"/>
          </a:xfrm>
        </p:spPr>
        <p:txBody>
          <a:bodyPr/>
          <a:lstStyle/>
          <a:p>
            <a:r>
              <a:rPr lang="pt-BR" dirty="0" smtClean="0"/>
              <a:t>Motor da página</a:t>
            </a:r>
          </a:p>
          <a:p>
            <a:r>
              <a:rPr lang="pt-BR" dirty="0" err="1" smtClean="0"/>
              <a:t>Principios</a:t>
            </a:r>
            <a:r>
              <a:rPr lang="pt-BR" dirty="0" smtClean="0"/>
              <a:t> </a:t>
            </a:r>
            <a:r>
              <a:rPr lang="pt-BR" dirty="0" err="1" smtClean="0"/>
              <a:t>Rest</a:t>
            </a:r>
            <a:endParaRPr lang="pt-BR" dirty="0" smtClean="0"/>
          </a:p>
          <a:p>
            <a:r>
              <a:rPr lang="pt-BR" dirty="0" smtClean="0"/>
              <a:t>Vários </a:t>
            </a:r>
            <a:r>
              <a:rPr lang="pt-BR" dirty="0" err="1" smtClean="0"/>
              <a:t>Endpoints</a:t>
            </a:r>
            <a:r>
              <a:rPr lang="pt-BR" dirty="0" smtClean="0"/>
              <a:t> úteis</a:t>
            </a:r>
          </a:p>
          <a:p>
            <a:r>
              <a:rPr lang="pt-BR" dirty="0" smtClean="0"/>
              <a:t>Retorna dados úteis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860" y="1425341"/>
            <a:ext cx="8596668" cy="1320800"/>
          </a:xfrm>
        </p:spPr>
        <p:txBody>
          <a:bodyPr/>
          <a:lstStyle/>
          <a:p>
            <a:r>
              <a:rPr lang="pt-BR" dirty="0" smtClean="0"/>
              <a:t>A implementar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8860" y="2976330"/>
            <a:ext cx="8596668" cy="3880773"/>
          </a:xfrm>
        </p:spPr>
        <p:txBody>
          <a:bodyPr/>
          <a:lstStyle/>
          <a:p>
            <a:r>
              <a:rPr lang="pt-BR" b="1" dirty="0" smtClean="0">
                <a:solidFill>
                  <a:srgbClr val="5C6BC0"/>
                </a:solidFill>
              </a:rPr>
              <a:t>Finalizar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Administrador geral / Administrador locadora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Painel para adicionar imagens ao carrossel da página inicial</a:t>
            </a:r>
          </a:p>
          <a:p>
            <a:r>
              <a:rPr lang="pt-BR" b="1" dirty="0" smtClean="0">
                <a:solidFill>
                  <a:srgbClr val="5C6BC0"/>
                </a:solidFill>
              </a:rPr>
              <a:t>Melhorar a </a:t>
            </a:r>
            <a:r>
              <a:rPr lang="pt-BR" b="1" dirty="0" err="1" smtClean="0">
                <a:solidFill>
                  <a:srgbClr val="5C6BC0"/>
                </a:solidFill>
              </a:rPr>
              <a:t>responsividade</a:t>
            </a:r>
            <a:endParaRPr lang="pt-BR" b="1" dirty="0" smtClean="0">
              <a:solidFill>
                <a:srgbClr val="5C6BC0"/>
              </a:solidFill>
            </a:endParaRPr>
          </a:p>
          <a:p>
            <a:r>
              <a:rPr lang="pt-BR" b="1" dirty="0" smtClean="0">
                <a:solidFill>
                  <a:srgbClr val="5C6BC0"/>
                </a:solidFill>
              </a:rPr>
              <a:t>Painel de leitura de mensagens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301825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3" y="123516"/>
            <a:ext cx="1377687" cy="1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184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Apresentação do PowerPoint</vt:lpstr>
      <vt:lpstr> </vt:lpstr>
      <vt:lpstr>Objetivos da Locar</vt:lpstr>
      <vt:lpstr>Utilidades do Web App / Visão deslogada</vt:lpstr>
      <vt:lpstr>Utilidades do Web App / Visão de usuário</vt:lpstr>
      <vt:lpstr>Utilidades do Web App / Visão de administrador</vt:lpstr>
      <vt:lpstr>API</vt:lpstr>
      <vt:lpstr>A implementar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Locar</dc:title>
  <dc:creator>Lucas Rodrigues</dc:creator>
  <cp:lastModifiedBy>Lucas Rodrigues</cp:lastModifiedBy>
  <cp:revision>10</cp:revision>
  <dcterms:created xsi:type="dcterms:W3CDTF">2022-05-13T00:46:36Z</dcterms:created>
  <dcterms:modified xsi:type="dcterms:W3CDTF">2022-05-31T21:43:55Z</dcterms:modified>
</cp:coreProperties>
</file>