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504C75-A21F-4E31-B3FC-82A87B662C02}">
  <a:tblStyle styleId="{D0504C75-A21F-4E31-B3FC-82A87B662C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ooks.google.com.br/books?id=iq6uqLNkbwEC&amp;pg=PA65&amp;lpg=PA65&amp;dq=ray+tracing+bag+of+tasks&amp;source=bl&amp;ots=TBxU193mcS&amp;sig=c4pxf_T4rXldZqSa_4AqwL393V8&amp;hl=pt-BR&amp;sa=X&amp;ved=0ahUKEwi1n6G03rHXAhWKgJAKHawNAosQ6AEIPzAH#v=onepage&amp;q=ray%20tracing%20bag%20of%20tasks&amp;f=false" TargetMode="External"/><Relationship Id="rId4" Type="http://schemas.openxmlformats.org/officeDocument/2006/relationships/hyperlink" Target="http://161.111.227.80/compbio/material/programacion_rocks/pics/paral_tareas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028200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Trabalho 2 de SO1</a:t>
            </a:r>
            <a:br>
              <a:rPr lang="pt-BR"/>
            </a:br>
            <a:r>
              <a:rPr lang="pt-BR"/>
              <a:t>Bag of Tasks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2913425"/>
            <a:ext cx="5923800" cy="137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Integrantes: Breno Brandão, Bruno Fontes, Ingryd Moura e </a:t>
            </a:r>
            <a:br>
              <a:rPr lang="pt-BR"/>
            </a:br>
            <a:r>
              <a:rPr lang="pt-BR"/>
              <a:t>Leonidia Barreto.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Sobre a Sacola de Tarefas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É centrado na distribuição de tarefas independentes entre trabalhadores e é realizado por threads ou processos .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Na sacola de tarefas</a:t>
            </a:r>
            <a:r>
              <a:rPr lang="pt-BR"/>
              <a:t> um processo principal adiciona as tarefas na “sacola” de onde outros trabalhadores retiram uma tarefa por vez, a processa e retorna o resultado parcial à sacola. Por fim, o processo principal pega os resultados parciais e monta o resultado final.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 implementação foi feita utilizando o uso de semáforos e criando uma região crítica para que o recurso compartilhado não exceda concorrentemente por mais de uma linha de execução.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Como as tarefas são divididas entre os trabalhadores?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1400"/>
              <a:t>A imagem foi dividida em faixas.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1400"/>
              <a:t>Por ser feito em </a:t>
            </a:r>
            <a:r>
              <a:rPr i="1" lang="pt-BR" sz="1400"/>
              <a:t>threads</a:t>
            </a:r>
            <a:r>
              <a:rPr lang="pt-BR" sz="1400"/>
              <a:t>, o endereço de acesso de cada trabalhador na memória é o mesmo.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1400"/>
              <a:t>Os trabalhadores, ao alterar diretamente a imagem, usam </a:t>
            </a:r>
            <a:r>
              <a:rPr i="1" lang="pt-BR" sz="1400"/>
              <a:t>mutex</a:t>
            </a:r>
            <a:r>
              <a:rPr lang="pt-BR" sz="1400"/>
              <a:t> para impedir que outros trabalhadores alterem a imagem ao mesmo tempo.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pt-BR" sz="1400"/>
              <a:t>Ao final, há </a:t>
            </a:r>
            <a:r>
              <a:rPr i="1" lang="pt-BR" sz="1400"/>
              <a:t>join</a:t>
            </a:r>
            <a:r>
              <a:rPr lang="pt-BR" sz="1400"/>
              <a:t> das </a:t>
            </a:r>
            <a:r>
              <a:rPr i="1" lang="pt-BR" sz="1400"/>
              <a:t>threads</a:t>
            </a:r>
            <a:r>
              <a:rPr lang="pt-BR" sz="1400"/>
              <a:t> e a imagem final é salva.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Participação dos membros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Breno - Responsável pela implementação e controle do código.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Bruno - Responsável por pesquisar por recursos de programação paralela e sincronismo, para resolver o problema.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Ingryd - Responsável na criação de slides e na pesquisa por recursos de programação paralela e sincronismo.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Leonídia - Responsável por padrão de qualidade, testes e medidas.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Tempos de Execução</a:t>
            </a:r>
          </a:p>
        </p:txBody>
      </p:sp>
      <p:graphicFrame>
        <p:nvGraphicFramePr>
          <p:cNvPr id="88" name="Shape 88"/>
          <p:cNvGraphicFramePr/>
          <p:nvPr/>
        </p:nvGraphicFramePr>
        <p:xfrm>
          <a:off x="1104900" y="139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{D0504C75-A21F-4E31-B3FC-82A87B662C02}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nº de Trabalhadores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Tempo de Execução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nº de Trabalhadores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Tempo de Execução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6,95s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11,91s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6,93s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8,79s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6,83s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7,73s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6,75s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7,53s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6,72s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7,17s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6,70s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7,08s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6,58s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6,50s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Bibliografia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-"/>
            </a:pPr>
            <a:r>
              <a:rPr b="1" lang="pt-BR" sz="1400" u="sng">
                <a:solidFill>
                  <a:srgbClr val="F3F3F3"/>
                </a:solidFill>
                <a:hlinkClick r:id="rId3"/>
              </a:rPr>
              <a:t>https://books.google.com.br/books?id=iq6uqLNkbwEC&amp;pg=PA65&amp;lpg=PA65&amp;dq=ray+tracing+bag+of+tasks&amp;source=bl&amp;ots=TBxU193mcS&amp;sig=c4pxf_T4rXldZqSa_4AqwL393V8&amp;hl=pt-BR&amp;sa=X&amp;ved=0ahUKEwi1n6G03rHXAhWKgJAKHawNAosQ6AEIPzAH#v=onepage&amp;q=ray%20tracing%20bag%20of%20tasks&amp;f=fals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-"/>
            </a:pPr>
            <a:r>
              <a:rPr b="1" lang="pt-BR" sz="1400" u="sng">
                <a:solidFill>
                  <a:srgbClr val="F3F3F3"/>
                </a:solidFill>
                <a:hlinkClick r:id="rId4"/>
              </a:rPr>
              <a:t>http://161.111.227.80/compbio/material/programacion_rocks/pics/paral_tareas.pdf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Char char="-"/>
            </a:pPr>
            <a:r>
              <a:rPr b="1" lang="pt-BR" sz="1400">
                <a:solidFill>
                  <a:srgbClr val="F3F3F3"/>
                </a:solidFill>
              </a:rPr>
              <a:t>https://www2.cs.arizona.edu/~greg/mpdbook/lectures/lec09.html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