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36350" y="1309675"/>
            <a:ext cx="75828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Sistemas Operacionais 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3000"/>
              <a:t>Trabalho 1: Ray-Tracing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43250" y="4303600"/>
            <a:ext cx="85398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Grupo: Breno Brandão, Bruno Fontes, Ingryd Moura, Leonídia Barreto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Programa original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O tempo aproximado de execução do programa original é de 15,33 segundos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PT"/>
              <a:t> Foi utilizado um processador de 4 núcleos na execução de todas as versões do programas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Processos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PT"/>
              <a:t>Foram criadas 4 funções: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divide(): Retorna as divisões da imagem, de acordo com o número de divisões pedido.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comecaraytracerloopcoordenadas(): Centraliza chamadas de funções que tratam imagem, é onde está a criação de processos (fork).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raytracerLoop() e raytracerLoopref(): Tratam parte da imagem passada.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Uso de shared memory no fork()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PT"/>
              <a:t>shmget(): Cria endereço na memória.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PT"/>
              <a:t>shmat(): Retorna ponteiro para endereço na memória.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O tempo médio de execução, fazendo uso de 1 processo é de 15,60 segundos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O tempo médio de execução, utilizando 20 processos é </a:t>
            </a:r>
            <a:br>
              <a:rPr lang="pt-PT"/>
            </a:br>
            <a:r>
              <a:rPr lang="pt-PT"/>
              <a:t>de 7 segundos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Threads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Foi criada a função </a:t>
            </a:r>
            <a:r>
              <a:rPr lang="pt-PT"/>
              <a:t>raytracerLoop</a:t>
            </a:r>
            <a:r>
              <a:rPr lang="pt-PT"/>
              <a:t> contendo os loops que tratam parte da imagem. Além disso, foi criado um vetor da estrutura </a:t>
            </a:r>
            <a:r>
              <a:rPr lang="pt-PT"/>
              <a:t>varFromLoop, que</a:t>
            </a:r>
            <a:r>
              <a:rPr lang="pt-PT"/>
              <a:t> contém os parâmetros necessários para a execução do raytracerLoop.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A</a:t>
            </a:r>
            <a:r>
              <a:rPr lang="pt-PT"/>
              <a:t>contecem o</a:t>
            </a:r>
            <a:r>
              <a:rPr lang="pt-PT"/>
              <a:t>s seguintes tempos médios de execução: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1 thread: 15,30 segundos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4 threads: 8,40 segundos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8 threads: 7 segundos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12 threads: 6,90 segundos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OpenMP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42225"/>
            <a:ext cx="8520600" cy="34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Como threads compartilham o mesmo espaço de endereçamento, foi preciso declarar as variáveis s e j dentro do primeiro for, para que toda a imagem fosse carregada corretamente.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Acontecem os seguintes tempos médios de execução: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1 thread: 15,80 segundos 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4 threads: 7,44 segundos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8 threads: 7,14 segundos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pt-PT"/>
              <a:t>Com  12 threads: 6,90 segundos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Fim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