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2" r:id="rId4"/>
    <p:sldId id="290" r:id="rId5"/>
    <p:sldId id="291" r:id="rId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E1C8-F691-9CA8-7130-9771495FE1DA}" v="711" dt="2022-08-12T05:23:5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G9Xr61LOlxxbu6nnmczogW360fm3w2qf" TargetMode="External"/><Relationship Id="rId2" Type="http://schemas.openxmlformats.org/officeDocument/2006/relationships/hyperlink" Target="https://github.com/lracefetrj/mineracaodad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 dados mobilidade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3"/>
            <a:ext cx="8638560" cy="41609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Atributos eliminados: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Linha – muitos valores com “”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Ordem – valor identificador, sem valor para agrupamento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Date – atributo do tipo data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Limpezas: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is.na(data) &lt;- sapply(data, is.infinite)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data[is.na(data)] &lt;- 0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data &lt;- na.omit(data)</a:t>
            </a:r>
            <a:endParaRPr lang="pt-BR" sz="1600" spc="-1" dirty="0">
              <a:solidFill>
                <a:srgbClr val="000000"/>
              </a:solidFill>
              <a:latin typeface="Courier New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Nomalização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nl-NL" sz="1600" spc="-1" dirty="0">
                <a:solidFill>
                  <a:srgbClr val="000000"/>
                </a:solidFill>
                <a:latin typeface="Courier New"/>
              </a:rPr>
              <a:t>norm &lt;- zscore()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nl-NL" sz="1600" spc="-1" dirty="0">
                <a:solidFill>
                  <a:srgbClr val="000000"/>
                </a:solidFill>
                <a:latin typeface="Courier New"/>
              </a:rPr>
              <a:t>norm &lt;- fit(norm, data)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nl-NL" sz="1600" spc="-1" dirty="0">
                <a:solidFill>
                  <a:srgbClr val="000000"/>
                </a:solidFill>
                <a:latin typeface="Courier New"/>
              </a:rPr>
              <a:t>data &lt;- transform(norm, data)</a:t>
            </a: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Avaliação, limpeza e normalização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K-</a:t>
            </a: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means</a:t>
            </a: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Kmedoid</a:t>
            </a: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Dbscan</a:t>
            </a: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</a:p>
        </p:txBody>
      </p:sp>
    </p:spTree>
    <p:extLst>
      <p:ext uri="{BB962C8B-B14F-4D97-AF65-F5344CB8AC3E}">
        <p14:creationId xmlns:p14="http://schemas.microsoft.com/office/powerpoint/2010/main" val="31830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Disponível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https://github.com/lracefetrj/mineracaodados</a:t>
            </a: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latin typeface="Arial"/>
              </a:rPr>
              <a:t>Vídeos do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</a:rPr>
              <a:t>youtube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hlinkClick r:id="rId3"/>
              </a:rPr>
              <a:t>https://youtube.com/playlist?list=PLG9Xr61LOlxxbu6nnmczogW360fm3w2qf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4"/>
          <a:stretch/>
        </p:blipFill>
        <p:spPr>
          <a:xfrm>
            <a:off x="6767280" y="2880000"/>
            <a:ext cx="259128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 dados mobilidade</a:t>
            </a:r>
            <a:br>
              <a:rPr lang="pt-BR" sz="4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</TotalTime>
  <Words>231</Words>
  <Application>Microsoft Office PowerPoint</Application>
  <PresentationFormat>Personalizar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631</cp:revision>
  <dcterms:created xsi:type="dcterms:W3CDTF">2018-02-07T15:09:11Z</dcterms:created>
  <dcterms:modified xsi:type="dcterms:W3CDTF">2022-08-27T16:24:01Z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