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2" r:id="rId4"/>
    <p:sldId id="295" r:id="rId5"/>
    <p:sldId id="294" r:id="rId6"/>
    <p:sldId id="293" r:id="rId7"/>
    <p:sldId id="290" r:id="rId8"/>
    <p:sldId id="291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E1C8-F691-9CA8-7130-9771495FE1DA}" v="711" dt="2022-08-12T05:23:5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877550-4710-42C6-85E1-35F467CBB82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DD3B9F-1198-424E-B2D7-42232C5C4C63}" type="slidenum">
              <a:rPr lang="en-US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10325" cy="36068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91B5C1-62CB-4139-8DA5-CFC5EAA21F2C}" type="slidenum">
              <a:rPr lang="en-US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5400" cy="75636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G9Xr61LOlxxbu6nnmczogW360fm3w2qf" TargetMode="External"/><Relationship Id="rId2" Type="http://schemas.openxmlformats.org/officeDocument/2006/relationships/hyperlink" Target="https://github.com/lracefetrj/mineracaodad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 dados mobilidade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Prof. Eduardo Soares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Ogasawara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Luis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Carlos Ramos Alvarenga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3"/>
            <a:ext cx="8638560" cy="41609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Análise por: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summary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bfd</a:t>
            </a:r>
            <a:r>
              <a:rPr lang="pt-BR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Atributos eliminados: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Linha – muitos valores com “”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Ordem – valor identificador, sem valor para agrupamento</a:t>
            </a:r>
          </a:p>
          <a:p>
            <a:pPr marL="801360" lvl="1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Date – atributo do tipo data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Limpezas: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is.na(data) &lt;- sapply(data, is.infinite)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data[is.na(data)] &lt;- 0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it-IT" sz="1600" spc="-1" dirty="0">
                <a:solidFill>
                  <a:srgbClr val="000000"/>
                </a:solidFill>
                <a:latin typeface="Courier New"/>
              </a:rPr>
              <a:t>data &lt;- na.omit(data)</a:t>
            </a:r>
            <a:endParaRPr lang="pt-BR" sz="1600" spc="-1" dirty="0">
              <a:solidFill>
                <a:srgbClr val="000000"/>
              </a:solidFill>
              <a:latin typeface="Courier New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Nomalização</a:t>
            </a:r>
            <a:r>
              <a:rPr lang="pt-BR" sz="16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nl-NL" sz="1600" spc="-1" dirty="0">
                <a:solidFill>
                  <a:srgbClr val="000000"/>
                </a:solidFill>
                <a:latin typeface="Courier New"/>
              </a:rPr>
              <a:t>norm &lt;- zscore()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nl-NL" sz="1600" spc="-1" dirty="0">
                <a:solidFill>
                  <a:srgbClr val="000000"/>
                </a:solidFill>
                <a:latin typeface="Courier New"/>
              </a:rPr>
              <a:t>norm &lt;- fit(norm, data)</a:t>
            </a:r>
          </a:p>
          <a:p>
            <a:pPr marL="516240" lvl="1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nl-NL" sz="1600" spc="-1" dirty="0">
                <a:solidFill>
                  <a:srgbClr val="000000"/>
                </a:solidFill>
                <a:latin typeface="Courier New"/>
              </a:rPr>
              <a:t>data &lt;- transform(norm, data)</a:t>
            </a: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Avaliação, limpeza e normalização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Avaliação da entropia: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	eval &lt;-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cluster_evaluation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(rep(1,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nrow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(data)), </a:t>
            </a:r>
            <a:r>
              <a:rPr lang="en-US" sz="1600" spc="-1" dirty="0" err="1">
                <a:solidFill>
                  <a:srgbClr val="000000"/>
                </a:solidFill>
                <a:latin typeface="Courier New"/>
              </a:rPr>
              <a:t>data$cod</a:t>
            </a:r>
            <a:r>
              <a:rPr lang="en-US" sz="16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	[1] 12.72632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</a:p>
        </p:txBody>
      </p:sp>
    </p:spTree>
    <p:extLst>
      <p:ext uri="{BB962C8B-B14F-4D97-AF65-F5344CB8AC3E}">
        <p14:creationId xmlns:p14="http://schemas.microsoft.com/office/powerpoint/2010/main" val="31830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K-</a:t>
            </a:r>
            <a:r>
              <a:rPr lang="pt-B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means</a:t>
            </a:r>
            <a:endParaRPr lang="pt-BR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58908B-D2CE-F56C-E407-FDC64CA5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6" y="1508065"/>
            <a:ext cx="5745978" cy="3977985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6126066F-AE0B-45DF-4EB2-4FA741D2DEA7}"/>
              </a:ext>
            </a:extLst>
          </p:cNvPr>
          <p:cNvSpPr/>
          <p:nvPr/>
        </p:nvSpPr>
        <p:spPr>
          <a:xfrm>
            <a:off x="1468394" y="1592157"/>
            <a:ext cx="2474957" cy="2856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Tamanho ótimo de K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b="1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934491E-E9A7-6275-F89B-9E2815171C55}"/>
              </a:ext>
            </a:extLst>
          </p:cNvPr>
          <p:cNvSpPr/>
          <p:nvPr/>
        </p:nvSpPr>
        <p:spPr>
          <a:xfrm>
            <a:off x="6078494" y="1592156"/>
            <a:ext cx="2474957" cy="2856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Execução de K = 4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b="1" spc="-1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6BE1B0-9E97-AA3A-C618-62D359ABE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58"/>
          <a:stretch/>
        </p:blipFill>
        <p:spPr>
          <a:xfrm>
            <a:off x="4875466" y="2253290"/>
            <a:ext cx="5205159" cy="10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Kmedoids</a:t>
            </a:r>
            <a:endParaRPr lang="pt-BR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6126066F-AE0B-45DF-4EB2-4FA741D2DEA7}"/>
              </a:ext>
            </a:extLst>
          </p:cNvPr>
          <p:cNvSpPr/>
          <p:nvPr/>
        </p:nvSpPr>
        <p:spPr>
          <a:xfrm>
            <a:off x="1468394" y="1592157"/>
            <a:ext cx="2474957" cy="2856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Tamanho ótimo de K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b="1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934491E-E9A7-6275-F89B-9E2815171C55}"/>
              </a:ext>
            </a:extLst>
          </p:cNvPr>
          <p:cNvSpPr/>
          <p:nvPr/>
        </p:nvSpPr>
        <p:spPr>
          <a:xfrm>
            <a:off x="6078494" y="1592156"/>
            <a:ext cx="2474957" cy="2856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r>
              <a:rPr lang="pt-BR" sz="1600" b="1" spc="-1" dirty="0">
                <a:solidFill>
                  <a:srgbClr val="000000"/>
                </a:solidFill>
                <a:latin typeface="Arial"/>
              </a:rPr>
              <a:t>Execução de K = 4</a:t>
            </a:r>
          </a:p>
          <a:p>
            <a:pPr marL="590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b="1" spc="-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494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015214"/>
            <a:ext cx="8638560" cy="40221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Avaliação da entropia: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eval &lt;- 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cluster_evaluation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(rep(1, 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nrow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(data)), 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data$cod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print(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eval$entropy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)</a:t>
            </a: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>
                <a:solidFill>
                  <a:srgbClr val="000000"/>
                </a:solidFill>
                <a:latin typeface="Arial"/>
              </a:rPr>
              <a:t>K-</a:t>
            </a: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means</a:t>
            </a: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Kmedoid</a:t>
            </a: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600" spc="-1" dirty="0" err="1">
                <a:solidFill>
                  <a:srgbClr val="000000"/>
                </a:solidFill>
                <a:latin typeface="Arial"/>
              </a:rPr>
              <a:t>Dbscan</a:t>
            </a:r>
            <a:endParaRPr lang="pt-BR" sz="1600" spc="-1" dirty="0">
              <a:solidFill>
                <a:srgbClr val="000000"/>
              </a:solidFill>
              <a:latin typeface="Arial"/>
            </a:endParaRPr>
          </a:p>
          <a:p>
            <a:pPr marL="344160" indent="-2851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pt-BR" sz="16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</a:p>
        </p:txBody>
      </p:sp>
    </p:spTree>
    <p:extLst>
      <p:ext uri="{BB962C8B-B14F-4D97-AF65-F5344CB8AC3E}">
        <p14:creationId xmlns:p14="http://schemas.microsoft.com/office/powerpoint/2010/main" val="70441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762120"/>
            <a:ext cx="8638560" cy="42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Disponível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 dirty="0">
              <a:latin typeface="Arial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https://github.com/lracefetrj/mineracaodados</a:t>
            </a:r>
            <a:endParaRPr lang="pt-BR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2680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latin typeface="Arial"/>
              </a:rPr>
              <a:t>Vídeos do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</a:rPr>
              <a:t>youtube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hlinkClick r:id="rId3"/>
              </a:rPr>
              <a:t>https://youtube.com/playlist?list=PLG9Xr61LOlxxbu6nnmczogW360fm3w2qf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1714500" lvl="3" indent="-3429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0" y="210240"/>
            <a:ext cx="1007892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219" name="Imagem 147"/>
          <p:cNvPicPr/>
          <p:nvPr/>
        </p:nvPicPr>
        <p:blipFill>
          <a:blip r:embed="rId4"/>
          <a:stretch/>
        </p:blipFill>
        <p:spPr>
          <a:xfrm>
            <a:off x="6767280" y="2880000"/>
            <a:ext cx="259128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260360" y="928800"/>
            <a:ext cx="7557840" cy="197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Agrupamento dados mobilidade</a:t>
            </a:r>
            <a:br>
              <a:rPr lang="pt-BR" sz="4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260360" y="3416400"/>
            <a:ext cx="755784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 de Pós-graduação em Ciência da Computação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Centro Federal de Educação Tecnológica Celso Suckow da Fonseca (CEFET/RJ) – Rio de Janeiro, RJ – Brasil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</TotalTime>
  <Words>308</Words>
  <Application>Microsoft Office PowerPoint</Application>
  <PresentationFormat>Personalizar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633</cp:revision>
  <dcterms:created xsi:type="dcterms:W3CDTF">2018-02-07T15:09:11Z</dcterms:created>
  <dcterms:modified xsi:type="dcterms:W3CDTF">2022-08-28T14:11:14Z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Personalizar</vt:lpwstr>
  </property>
  <property fmtid="{D5CDD505-2E9C-101B-9397-08002B2CF9AE}" pid="4" name="Slides">
    <vt:i4>17</vt:i4>
  </property>
</Properties>
</file>