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4a380469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4a380469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4a380469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4a380469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4a380469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4a380469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a380469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a380469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a380469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a380469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a380469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a380469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4a380469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4a380469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4a3804695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4a3804695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4a380469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4a380469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4a380469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4a380469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4a380469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4a380469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Mansfield Analysis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 Rafter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9150" y="456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Reviews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675" y="1033075"/>
            <a:ext cx="5694649" cy="37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819150" y="456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Complaints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able to separate the reviews into topics.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reviews below are the top most common negative reviews with their meanings.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50" y="2309475"/>
            <a:ext cx="7812073" cy="25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819150" y="490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Positive Reviews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776850" y="14069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also look at the top ten most common positive reviews.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24" y="1846750"/>
            <a:ext cx="7930327" cy="30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Mansfield Reviews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analyzing the reviews of 5 products listed below.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main goal is to understand the sentiment behind the reviews.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87" y="2869525"/>
            <a:ext cx="7704624" cy="18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the data first we perform an exploratory analysis.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look at the data, any null values that may be present, and the average rating of the products.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50" y="3253950"/>
            <a:ext cx="6820501" cy="15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00" y="2730819"/>
            <a:ext cx="7505701" cy="35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4874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use NLTK to remove stopwords, perform lemmatization and stemming on the text.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purpose of this is to clean the data so that the words that are left are valuable.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Text below shows how words are reverted to their stem.  Words like install and installation have the same stem so they will be shown as instal.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00" y="3037401"/>
            <a:ext cx="7827000" cy="1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299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Using Word2Vec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444400" y="985075"/>
            <a:ext cx="43203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Word embeddings are a way to represent text in a numerical format that can be used in machine learning models.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embeddings are created by analyzing the context in which words appear in a large corpus of text.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resulting vectors have properties that allow them to capture the meaning of words and their relationships to other words in the corpus.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Visualizing the embeddings can provide insight into the relationships between words and how they are used in context.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Scatter plots are a common way to visualize embeddings, with each point representing a word and their distance from each other indicating their similarity.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675" y="1150525"/>
            <a:ext cx="3248400" cy="3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565350" y="1652325"/>
            <a:ext cx="39099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Clustering can be a useful technique for analyzing large volumes of customer reviews and identifying common themes or issues that can inform product development and marketing strategies.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table on the right shows that the reviews have been grouped into 5 clusters, showing the top ten words in each, the size of each and some sample reviews that are within those clusters.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on this output it is hard to determine specific themes.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125" y="1690300"/>
            <a:ext cx="4110149" cy="2152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Using TF-IDF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692275" y="1533900"/>
            <a:ext cx="29625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Statistical technique used to evaluate the importance of words in a corpus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word is assigned a weight based on its’ frequency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Helps identify which words are most relevant and informative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table shows the top ten words with the highest scores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each word it shows the reviews with the highest and lowest scores, this indicates the importance of the word.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650" y="1628975"/>
            <a:ext cx="5057550" cy="2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819150" y="405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819150" y="1102450"/>
            <a:ext cx="3816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Since clustering wasn’t a strong indicator of the themes throughout the reviews, we perform a sentiment analysis using Vader.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will separate the reviews into positive and negative reviews, which will allow us to determine trends throughout the reviews.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60" y="451050"/>
            <a:ext cx="3876414" cy="404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75" y="2722900"/>
            <a:ext cx="2877900" cy="20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819150" y="422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Reviews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775" y="963700"/>
            <a:ext cx="58293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Macintosh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Nunito</vt:lpstr>
      <vt:lpstr>Arial</vt:lpstr>
      <vt:lpstr>Calibri</vt:lpstr>
      <vt:lpstr>Shift</vt:lpstr>
      <vt:lpstr>Mansfield Analysis</vt:lpstr>
      <vt:lpstr>Introduction - Mansfield Reviews</vt:lpstr>
      <vt:lpstr>Exploratory Analysis</vt:lpstr>
      <vt:lpstr>Text Preprocessing</vt:lpstr>
      <vt:lpstr>Word Embeddings Using Word2Vec</vt:lpstr>
      <vt:lpstr>Clustering</vt:lpstr>
      <vt:lpstr>Word Embeddings Using TF-IDF</vt:lpstr>
      <vt:lpstr>Sentiment Analysis</vt:lpstr>
      <vt:lpstr>Positive Reviews</vt:lpstr>
      <vt:lpstr>Negative Reviews</vt:lpstr>
      <vt:lpstr>Common Complaints</vt:lpstr>
      <vt:lpstr>Common Positive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Mansfield Analysis</dc:title>
  <cp:lastModifiedBy>Louis Rafter</cp:lastModifiedBy>
  <cp:revision>1</cp:revision>
  <dcterms:modified xsi:type="dcterms:W3CDTF">2023-05-18T22:30:20Z</dcterms:modified>
</cp:coreProperties>
</file>