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1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EE3329-3BF3-4488-893D-66805C31AF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FD0E36-8C9F-46CE-8833-012A58776F9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Crime Data Analysis for Baltimore, </a:t>
            </a:r>
            <a:r>
              <a:rPr lang="en-US" dirty="0" smtClean="0">
                <a:effectLst/>
              </a:rPr>
              <a:t>MD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Analyzing crime by neighborhood in Baltimore, 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Overall Trends for the Entire City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6107"/>
            <a:ext cx="7086600" cy="48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18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Trends for the Highest </a:t>
            </a:r>
            <a:r>
              <a:rPr lang="en-US" dirty="0"/>
              <a:t>C</a:t>
            </a:r>
            <a:r>
              <a:rPr lang="en-US" dirty="0" smtClean="0"/>
              <a:t>rime </a:t>
            </a:r>
            <a:r>
              <a:rPr lang="en-US" dirty="0"/>
              <a:t>A</a:t>
            </a:r>
            <a:r>
              <a:rPr lang="en-US" dirty="0" smtClean="0"/>
              <a:t>rea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43097"/>
            <a:ext cx="7086600" cy="493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1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Downtown Neighborhood</a:t>
            </a:r>
            <a:br>
              <a:rPr lang="en-US" dirty="0" smtClean="0"/>
            </a:br>
            <a:r>
              <a:rPr lang="en-US" dirty="0" smtClean="0"/>
              <a:t>Crime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1" y="2057400"/>
            <a:ext cx="886422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37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Months with Spikes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1331"/>
            <a:ext cx="4267200" cy="204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2106"/>
            <a:ext cx="4343400" cy="205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17526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10/2014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6891" y="1764268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9/2015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06926"/>
            <a:ext cx="4317204" cy="202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4193" y="41910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6/2016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48200"/>
            <a:ext cx="4334670" cy="2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96990" y="424345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9720"/>
          </a:xfrm>
        </p:spPr>
        <p:txBody>
          <a:bodyPr/>
          <a:lstStyle/>
          <a:p>
            <a:r>
              <a:rPr lang="en-US" dirty="0"/>
              <a:t>With the data I had or was able to look up and find, I was unable to predict the area or time a crime would occur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86200" y="152400"/>
            <a:ext cx="8229600" cy="1569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42138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Further Work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" y="4724400"/>
            <a:ext cx="8229600" cy="15697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more and better data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 where and when the most amount of crimes will occur, so law enforcement can be deployed to deter crime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0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8100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Thank you for taking the time to join me.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>
                <a:latin typeface="Edwardian Script ITC" panose="030303020407070D0804" pitchFamily="66" charset="0"/>
              </a:rPr>
              <a:t>Levi </a:t>
            </a:r>
            <a:r>
              <a:rPr lang="en-US" sz="5400" dirty="0" err="1" smtClean="0">
                <a:latin typeface="Edwardian Script ITC" panose="030303020407070D0804" pitchFamily="66" charset="0"/>
              </a:rPr>
              <a:t>Raichik</a:t>
            </a:r>
            <a:r>
              <a:rPr lang="en-US" sz="5400" b="0" dirty="0" smtClean="0"/>
              <a:t/>
            </a:r>
            <a:br>
              <a:rPr lang="en-US" sz="5400" b="0" dirty="0" smtClean="0"/>
            </a:br>
            <a:r>
              <a:rPr lang="en-US" sz="5400" dirty="0" smtClean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05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107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Crime Data Analysis for Baltimore, MD</vt:lpstr>
      <vt:lpstr>Overall Trends for the Entire City</vt:lpstr>
      <vt:lpstr>Trends for the Highest Crime Area</vt:lpstr>
      <vt:lpstr>Downtown Neighborhood Crime</vt:lpstr>
      <vt:lpstr>Multiple Months with Spikes</vt:lpstr>
      <vt:lpstr>Conclusion</vt:lpstr>
      <vt:lpstr>Thank you for taking the time to join me.  Levi Raichik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 for Baltimore, MD</dc:title>
  <dc:creator>Levi Raichik</dc:creator>
  <cp:lastModifiedBy>Levi Raichik</cp:lastModifiedBy>
  <cp:revision>3</cp:revision>
  <dcterms:created xsi:type="dcterms:W3CDTF">2019-10-31T18:20:57Z</dcterms:created>
  <dcterms:modified xsi:type="dcterms:W3CDTF">2019-10-31T18:55:17Z</dcterms:modified>
</cp:coreProperties>
</file>