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51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27F81AF-CB36-490C-A21F-98DCD650B34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9AFADFE-BC71-4E1A-9E82-49FCC866E50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Time Series Predictions </a:t>
            </a:r>
            <a:br>
              <a:rPr lang="en-US" sz="5400" dirty="0" smtClean="0"/>
            </a:br>
            <a:r>
              <a:rPr lang="en-US" sz="5400" dirty="0" smtClean="0"/>
              <a:t>on </a:t>
            </a:r>
            <a:br>
              <a:rPr lang="en-US" sz="5400" dirty="0" smtClean="0"/>
            </a:br>
            <a:r>
              <a:rPr lang="en-US" sz="5400" dirty="0" smtClean="0"/>
              <a:t>Real Estate prices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0800"/>
            <a:ext cx="6400800" cy="1473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Examining average real estate prices </a:t>
            </a:r>
          </a:p>
          <a:p>
            <a:r>
              <a:rPr lang="en-US" sz="2400" dirty="0" smtClean="0"/>
              <a:t>per </a:t>
            </a:r>
            <a:r>
              <a:rPr lang="en-US" sz="2400" dirty="0" err="1" smtClean="0"/>
              <a:t>zipcode</a:t>
            </a:r>
            <a:r>
              <a:rPr lang="en-US" sz="2400" dirty="0" smtClean="0"/>
              <a:t> in </a:t>
            </a:r>
          </a:p>
          <a:p>
            <a:r>
              <a:rPr lang="en-US" sz="2400" dirty="0" smtClean="0"/>
              <a:t>Chicago, 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6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Zipcodes</a:t>
            </a:r>
            <a:r>
              <a:rPr lang="en-US" dirty="0" smtClean="0"/>
              <a:t> in Chicago</a:t>
            </a:r>
            <a:endParaRPr lang="en-US" dirty="0"/>
          </a:p>
        </p:txBody>
      </p:sp>
      <p:pic>
        <p:nvPicPr>
          <p:cNvPr id="1026" name="Picture 2" descr="https://cdn-images-1.medium.com/max/883/1*MxO9TqnNObawRzMnDFrmd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4800600" cy="53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7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Trends</a:t>
            </a:r>
            <a:endParaRPr lang="en-US" dirty="0"/>
          </a:p>
        </p:txBody>
      </p:sp>
      <p:pic>
        <p:nvPicPr>
          <p:cNvPr id="2050" name="Picture 2" descr="https://cdn-images-1.medium.com/max/883/1*fW2sRPUgRZCD49lKBToo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52775"/>
            <a:ext cx="8835604" cy="44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810000" y="2362200"/>
            <a:ext cx="0" cy="3886200"/>
          </a:xfrm>
          <a:prstGeom prst="line">
            <a:avLst/>
          </a:prstGeom>
          <a:ln>
            <a:solidFill>
              <a:srgbClr val="7030A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62400" y="2895600"/>
            <a:ext cx="607802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62400" y="5334000"/>
            <a:ext cx="762000" cy="3810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glow rad="203200">
              <a:srgbClr val="FF0000">
                <a:alpha val="40000"/>
              </a:srgb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4000500" y="3467100"/>
            <a:ext cx="3657600" cy="1752600"/>
          </a:xfrm>
          <a:prstGeom prst="bentConnector3">
            <a:avLst>
              <a:gd name="adj1" fmla="val 68029"/>
            </a:avLst>
          </a:prstGeom>
          <a:ln w="28575"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257800" y="4114800"/>
            <a:ext cx="838200" cy="364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05400" y="5257800"/>
            <a:ext cx="1143000" cy="0"/>
          </a:xfrm>
          <a:prstGeom prst="straightConnector1">
            <a:avLst/>
          </a:prstGeom>
          <a:ln w="38100">
            <a:tailEnd type="arrow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0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685800" y="2819400"/>
            <a:ext cx="7848600" cy="3581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Top </a:t>
            </a:r>
            <a:r>
              <a:rPr lang="en-US" b="1" dirty="0" err="1" smtClean="0"/>
              <a:t>zipcodes</a:t>
            </a:r>
            <a:r>
              <a:rPr lang="en-US" b="1" dirty="0" smtClean="0"/>
              <a:t> based on Profit and Return on Investment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750165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1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Due to risk of loss and the small profit margins: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I </a:t>
            </a:r>
            <a:r>
              <a:rPr lang="en-US" sz="2800" b="1" dirty="0"/>
              <a:t>do not </a:t>
            </a:r>
            <a:r>
              <a:rPr lang="en-US" sz="2800" dirty="0"/>
              <a:t>recommend to invest in Real Estate in Chicago, IL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8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64304"/>
            <a:ext cx="7924799" cy="3450696"/>
          </a:xfrm>
        </p:spPr>
        <p:txBody>
          <a:bodyPr/>
          <a:lstStyle/>
          <a:p>
            <a:r>
              <a:rPr lang="en-US" dirty="0" smtClean="0"/>
              <a:t>Find another area to invest in, such as </a:t>
            </a:r>
            <a:br>
              <a:rPr lang="en-US" dirty="0" smtClean="0"/>
            </a:br>
            <a:r>
              <a:rPr lang="en-US" dirty="0" smtClean="0"/>
              <a:t>Kings County, NY: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Best </a:t>
            </a:r>
            <a:r>
              <a:rPr lang="en-US" b="1" dirty="0" err="1" smtClean="0"/>
              <a:t>zipcodes</a:t>
            </a:r>
            <a:r>
              <a:rPr lang="en-US" b="1" dirty="0" smtClean="0"/>
              <a:t> based on Profit and Return on Investment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7467600" cy="244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8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72892"/>
            <a:ext cx="7772400" cy="1780108"/>
          </a:xfrm>
        </p:spPr>
        <p:txBody>
          <a:bodyPr>
            <a:noAutofit/>
          </a:bodyPr>
          <a:lstStyle/>
          <a:p>
            <a:r>
              <a:rPr lang="en-US" sz="5400" dirty="0" smtClean="0"/>
              <a:t>Thank you for joining me for this presentation.</a:t>
            </a:r>
            <a:br>
              <a:rPr lang="en-US" sz="54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5400" dirty="0" smtClean="0">
                <a:latin typeface="Edwardian Script ITC" panose="030303020407070D0804" pitchFamily="66" charset="0"/>
              </a:rPr>
              <a:t>Levi </a:t>
            </a:r>
            <a:r>
              <a:rPr lang="en-US" sz="5400" dirty="0" err="1" smtClean="0">
                <a:latin typeface="Edwardian Script ITC" panose="030303020407070D0804" pitchFamily="66" charset="0"/>
              </a:rPr>
              <a:t>Raichik</a:t>
            </a:r>
            <a:endParaRPr lang="en-US" sz="54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46</TotalTime>
  <Words>61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Time Series Predictions  on  Real Estate prices</vt:lpstr>
      <vt:lpstr>Zipcodes in Chicago</vt:lpstr>
      <vt:lpstr>General Trends</vt:lpstr>
      <vt:lpstr>Results</vt:lpstr>
      <vt:lpstr>Recommendations</vt:lpstr>
      <vt:lpstr>Future work</vt:lpstr>
      <vt:lpstr>Thank you for joining me for this presentation.  Levi Raichik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Predictions  on  Real Estate prices</dc:title>
  <dc:creator>Levi Raichik</dc:creator>
  <cp:lastModifiedBy>Levi Raichik</cp:lastModifiedBy>
  <cp:revision>5</cp:revision>
  <dcterms:created xsi:type="dcterms:W3CDTF">2019-07-31T19:55:46Z</dcterms:created>
  <dcterms:modified xsi:type="dcterms:W3CDTF">2019-07-31T23:43:26Z</dcterms:modified>
</cp:coreProperties>
</file>