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61" r:id="rId6"/>
    <p:sldId id="264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5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0E003C9-6EA5-435A-B1A9-7592D820AE3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314FA35-7BF3-492D-A827-028A0D653B0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229600" cy="2362200"/>
          </a:xfrm>
        </p:spPr>
        <p:txBody>
          <a:bodyPr>
            <a:normAutofit/>
          </a:bodyPr>
          <a:lstStyle/>
          <a:p>
            <a:r>
              <a:rPr lang="en-US" b="0" dirty="0" smtClean="0">
                <a:effectLst/>
              </a:rPr>
              <a:t>Hypothesis testing </a:t>
            </a:r>
            <a:r>
              <a:rPr lang="en-US" b="0" smtClean="0">
                <a:effectLst/>
              </a:rPr>
              <a:t>with the </a:t>
            </a:r>
            <a:r>
              <a:rPr lang="en-US" b="0" dirty="0" err="1">
                <a:effectLst/>
              </a:rPr>
              <a:t>Northwind</a:t>
            </a:r>
            <a:r>
              <a:rPr lang="en-US" b="0" dirty="0">
                <a:effectLst/>
              </a:rPr>
              <a:t>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5098"/>
            <a:ext cx="6400800" cy="238330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Discount Levels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Product sales by </a:t>
            </a:r>
            <a:r>
              <a:rPr lang="en-US" dirty="0" smtClean="0"/>
              <a:t>product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Product sales by </a:t>
            </a:r>
            <a:r>
              <a:rPr lang="en-US" dirty="0" smtClean="0"/>
              <a:t>category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Best employee by sales amount</a:t>
            </a:r>
          </a:p>
        </p:txBody>
      </p:sp>
    </p:spTree>
    <p:extLst>
      <p:ext uri="{BB962C8B-B14F-4D97-AF65-F5344CB8AC3E}">
        <p14:creationId xmlns:p14="http://schemas.microsoft.com/office/powerpoint/2010/main" val="152100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Difference </a:t>
            </a:r>
            <a:br>
              <a:rPr lang="en-US" sz="2400" dirty="0" smtClean="0"/>
            </a:br>
            <a:r>
              <a:rPr lang="en-US" sz="2400" dirty="0" smtClean="0"/>
              <a:t>between the mean</a:t>
            </a:r>
            <a:br>
              <a:rPr lang="en-US" sz="2400" dirty="0" smtClean="0"/>
            </a:br>
            <a:r>
              <a:rPr lang="en-US" sz="2400" dirty="0" smtClean="0"/>
              <a:t>sales </a:t>
            </a:r>
            <a:r>
              <a:rPr lang="en-US" sz="2400" dirty="0" smtClean="0"/>
              <a:t>of </a:t>
            </a:r>
            <a:r>
              <a:rPr lang="en-US" sz="2400" dirty="0" smtClean="0"/>
              <a:t>each </a:t>
            </a:r>
            <a:r>
              <a:rPr lang="en-US" sz="2400" dirty="0" smtClean="0"/>
              <a:t>with </a:t>
            </a:r>
            <a:br>
              <a:rPr lang="en-US" sz="2400" dirty="0" smtClean="0"/>
            </a:br>
            <a:r>
              <a:rPr lang="en-US" sz="2400" dirty="0" smtClean="0"/>
              <a:t>respect to </a:t>
            </a:r>
            <a:r>
              <a:rPr lang="en-US" sz="2400" dirty="0" smtClean="0"/>
              <a:t>the </a:t>
            </a:r>
            <a:br>
              <a:rPr lang="en-US" sz="2400" dirty="0" smtClean="0"/>
            </a:br>
            <a:r>
              <a:rPr lang="en-US" sz="2400" dirty="0" smtClean="0"/>
              <a:t>non-discount sales</a:t>
            </a:r>
            <a:endParaRPr lang="en-US" sz="2400" dirty="0" smtClean="0"/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4772025" cy="472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56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sales by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Mean &gt; </a:t>
            </a:r>
            <a:r>
              <a:rPr lang="en-US" dirty="0" smtClean="0"/>
              <a:t>26 &amp;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Number of </a:t>
            </a:r>
            <a:br>
              <a:rPr lang="en-US" dirty="0" smtClean="0"/>
            </a:br>
            <a:r>
              <a:rPr lang="en-US" dirty="0" smtClean="0"/>
              <a:t>orders &gt; 38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Total </a:t>
            </a:r>
            <a:r>
              <a:rPr lang="en-US" dirty="0" smtClean="0"/>
              <a:t>items </a:t>
            </a:r>
            <a:br>
              <a:rPr lang="en-US" dirty="0" smtClean="0"/>
            </a:br>
            <a:r>
              <a:rPr lang="en-US" dirty="0" smtClean="0"/>
              <a:t>ordered</a:t>
            </a:r>
            <a:r>
              <a:rPr lang="en-US" dirty="0"/>
              <a:t> </a:t>
            </a:r>
            <a:r>
              <a:rPr lang="en-US" dirty="0" smtClean="0"/>
              <a:t>over </a:t>
            </a:r>
            <a:br>
              <a:rPr lang="en-US" dirty="0" smtClean="0"/>
            </a:br>
            <a:r>
              <a:rPr lang="en-US" dirty="0" smtClean="0"/>
              <a:t>1015</a:t>
            </a:r>
            <a:r>
              <a:rPr lang="en-US" dirty="0" smtClean="0"/>
              <a:t>, that</a:t>
            </a:r>
            <a:br>
              <a:rPr lang="en-US" dirty="0" smtClean="0"/>
            </a:br>
            <a:r>
              <a:rPr lang="en-US" dirty="0" smtClean="0"/>
              <a:t>are not in the</a:t>
            </a:r>
            <a:br>
              <a:rPr lang="en-US" dirty="0" smtClean="0"/>
            </a:br>
            <a:r>
              <a:rPr lang="en-US" dirty="0" smtClean="0"/>
              <a:t>above list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Best product: Number 60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2"/>
          <a:stretch/>
        </p:blipFill>
        <p:spPr bwMode="auto">
          <a:xfrm>
            <a:off x="3974122" y="1356946"/>
            <a:ext cx="467457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2"/>
          <a:stretch/>
        </p:blipFill>
        <p:spPr bwMode="auto">
          <a:xfrm>
            <a:off x="3974122" y="3505200"/>
            <a:ext cx="4674578" cy="1892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74122" y="2895600"/>
            <a:ext cx="4674577" cy="304800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5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sales by </a:t>
            </a:r>
            <a:r>
              <a:rPr lang="en-US" dirty="0" smtClean="0"/>
              <a:t>category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229600" cy="5412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0200" y="1447800"/>
            <a:ext cx="9906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38300" y="1524000"/>
            <a:ext cx="1333500" cy="1354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Beverages Condiments Confections Dairy Products Grains/Cereals Meat/Poultry Produce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Seafood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21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employee by sales amount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not find</a:t>
            </a:r>
            <a:br>
              <a:rPr lang="en-US" dirty="0" smtClean="0"/>
            </a:br>
            <a:r>
              <a:rPr lang="en-US" dirty="0" smtClean="0"/>
              <a:t>an Employee</a:t>
            </a:r>
            <a:br>
              <a:rPr lang="en-US" dirty="0" smtClean="0"/>
            </a:br>
            <a:r>
              <a:rPr lang="en-US" dirty="0" smtClean="0"/>
              <a:t>that is </a:t>
            </a:r>
            <a:br>
              <a:rPr lang="en-US" dirty="0" smtClean="0"/>
            </a:br>
            <a:r>
              <a:rPr lang="en-US" dirty="0" smtClean="0"/>
              <a:t>statistically,</a:t>
            </a:r>
            <a:br>
              <a:rPr lang="en-US" dirty="0" smtClean="0"/>
            </a:br>
            <a:r>
              <a:rPr lang="en-US" dirty="0" smtClean="0"/>
              <a:t>significantly</a:t>
            </a:r>
            <a:br>
              <a:rPr lang="en-US" dirty="0" smtClean="0"/>
            </a:br>
            <a:r>
              <a:rPr lang="en-US" dirty="0" smtClean="0"/>
              <a:t>better by </a:t>
            </a:r>
            <a:br>
              <a:rPr lang="en-US" dirty="0" smtClean="0"/>
            </a:br>
            <a:r>
              <a:rPr lang="en-US" dirty="0" smtClean="0"/>
              <a:t>mean sold</a:t>
            </a:r>
            <a:br>
              <a:rPr lang="en-US" dirty="0" smtClean="0"/>
            </a:br>
            <a:r>
              <a:rPr lang="en-US" dirty="0" smtClean="0"/>
              <a:t>per sale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371600"/>
            <a:ext cx="54483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34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marL="651510" indent="-514350">
              <a:buAutoNum type="arabicPeriod"/>
            </a:pP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.05%, .15%, .</a:t>
            </a:r>
            <a:r>
              <a:rPr lang="en-US" dirty="0" smtClean="0"/>
              <a:t>20% </a:t>
            </a:r>
            <a:r>
              <a:rPr lang="en-US" dirty="0"/>
              <a:t>and .25% as discount amounts to try and drive sales</a:t>
            </a:r>
            <a:r>
              <a:rPr lang="en-US" dirty="0" smtClean="0"/>
              <a:t>.</a:t>
            </a:r>
          </a:p>
          <a:p>
            <a:pPr marL="651510" indent="-514350">
              <a:buAutoNum type="arabicPeriod"/>
            </a:pPr>
            <a:r>
              <a:rPr lang="en-US" dirty="0"/>
              <a:t>I would suggest the company focus on 60</a:t>
            </a:r>
            <a:r>
              <a:rPr lang="en-US" dirty="0" smtClean="0"/>
              <a:t>, 16 </a:t>
            </a:r>
            <a:r>
              <a:rPr lang="en-US" dirty="0"/>
              <a:t>and </a:t>
            </a:r>
            <a:r>
              <a:rPr lang="en-US" dirty="0" smtClean="0"/>
              <a:t>31</a:t>
            </a:r>
          </a:p>
          <a:p>
            <a:pPr marL="651510" indent="-514350">
              <a:buAutoNum type="arabicPeriod"/>
            </a:pPr>
            <a:r>
              <a:rPr lang="en-US" dirty="0" smtClean="0"/>
              <a:t>Focusing </a:t>
            </a:r>
            <a:r>
              <a:rPr lang="en-US" dirty="0"/>
              <a:t>on seeing what other products can be sold in categories </a:t>
            </a:r>
            <a:r>
              <a:rPr lang="en-US" altLang="en-US" dirty="0"/>
              <a:t>Beverages</a:t>
            </a:r>
            <a:r>
              <a:rPr lang="en-US" altLang="en-US" dirty="0" smtClean="0"/>
              <a:t>, Confections </a:t>
            </a:r>
            <a:r>
              <a:rPr lang="en-US" altLang="en-US" dirty="0"/>
              <a:t>Dairy Products </a:t>
            </a:r>
            <a:r>
              <a:rPr lang="en-US" altLang="en-US" dirty="0" smtClean="0"/>
              <a:t>and Seafood.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/>
              <a:t>the same time try to get better at selling in </a:t>
            </a:r>
            <a:r>
              <a:rPr lang="en-US"/>
              <a:t>the </a:t>
            </a:r>
            <a:r>
              <a:rPr lang="en-US" smtClean="0"/>
              <a:t>categories </a:t>
            </a:r>
            <a:r>
              <a:rPr lang="en-US" altLang="en-US" dirty="0" smtClean="0"/>
              <a:t>Condiments,  Grains/Cereals, Meat/Poultry and Produce.</a:t>
            </a:r>
          </a:p>
          <a:p>
            <a:pPr marL="651510" indent="-514350">
              <a:buAutoNum type="arabicPeriod"/>
            </a:pPr>
            <a:r>
              <a:rPr lang="en-US" dirty="0" smtClean="0"/>
              <a:t>I </a:t>
            </a:r>
            <a:r>
              <a:rPr lang="en-US" dirty="0"/>
              <a:t>can not make any </a:t>
            </a:r>
            <a:r>
              <a:rPr lang="en-US" dirty="0" smtClean="0"/>
              <a:t>recommendations with regards to the best 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5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AutoNum type="arabicPeriod"/>
            </a:pPr>
            <a:r>
              <a:rPr lang="en-US" dirty="0" smtClean="0"/>
              <a:t>Looking </a:t>
            </a:r>
            <a:r>
              <a:rPr lang="en-US" dirty="0"/>
              <a:t>into 10% discounts to see if more can be found out about </a:t>
            </a:r>
            <a:r>
              <a:rPr lang="en-US" dirty="0" smtClean="0"/>
              <a:t>it</a:t>
            </a:r>
          </a:p>
          <a:p>
            <a:pPr marL="651510" indent="-514350">
              <a:buAutoNum type="arabicPeriod"/>
            </a:pPr>
            <a:r>
              <a:rPr lang="en-US" dirty="0" smtClean="0"/>
              <a:t>Checking which is the best discount for an item based on profit margins</a:t>
            </a:r>
          </a:p>
          <a:p>
            <a:pPr marL="651510" indent="-514350">
              <a:buAutoNum type="arabicPeriod"/>
            </a:pPr>
            <a:r>
              <a:rPr lang="en-US" dirty="0" smtClean="0"/>
              <a:t>Looking more into </a:t>
            </a:r>
            <a:r>
              <a:rPr lang="en-US" dirty="0"/>
              <a:t>the other products </a:t>
            </a:r>
            <a:r>
              <a:rPr lang="en-US" dirty="0" smtClean="0"/>
              <a:t>that preformed best based on mean per order and total quantity sold</a:t>
            </a:r>
          </a:p>
          <a:p>
            <a:pPr marL="651510" indent="-514350">
              <a:buAutoNum type="arabicPeriod"/>
            </a:pPr>
            <a:r>
              <a:rPr lang="en-US" dirty="0" smtClean="0"/>
              <a:t>Doing more research into seeing if there is a way to figure out the best employee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9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Thank you for watching.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Have a great rest </a:t>
            </a:r>
            <a:br>
              <a:rPr lang="en-US" sz="5400" dirty="0" smtClean="0"/>
            </a:br>
            <a:r>
              <a:rPr lang="en-US" sz="5400" dirty="0" smtClean="0"/>
              <a:t>of your day!</a:t>
            </a:r>
            <a:br>
              <a:rPr lang="en-US" sz="5400" dirty="0" smtClean="0"/>
            </a:br>
            <a:r>
              <a:rPr lang="en-US" sz="9600" dirty="0" smtClean="0">
                <a:sym typeface="Wingdings" panose="05000000000000000000" pitchFamily="2" charset="2"/>
              </a:rPr>
              <a:t></a:t>
            </a:r>
            <a:br>
              <a:rPr lang="en-US" sz="9600" dirty="0" smtClean="0">
                <a:sym typeface="Wingdings" panose="05000000000000000000" pitchFamily="2" charset="2"/>
              </a:rPr>
            </a:br>
            <a:r>
              <a:rPr lang="en-US" sz="8000" dirty="0" smtClean="0">
                <a:latin typeface="Kunstler Script" panose="030304020206070D0D06" pitchFamily="66" charset="0"/>
                <a:sym typeface="Wingdings" panose="05000000000000000000" pitchFamily="2" charset="2"/>
              </a:rPr>
              <a:t>Levi </a:t>
            </a:r>
            <a:r>
              <a:rPr lang="en-US" sz="8000" dirty="0" err="1" smtClean="0">
                <a:latin typeface="Kunstler Script" panose="030304020206070D0D06" pitchFamily="66" charset="0"/>
                <a:sym typeface="Wingdings" panose="05000000000000000000" pitchFamily="2" charset="2"/>
              </a:rPr>
              <a:t>Raichik</a:t>
            </a:r>
            <a:endParaRPr lang="en-US" sz="4900" dirty="0">
              <a:latin typeface="Kunstler Script" panose="030304020206070D0D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19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1745</TotalTime>
  <Words>177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Hypothesis testing with the Northwind database</vt:lpstr>
      <vt:lpstr>Discount Levels</vt:lpstr>
      <vt:lpstr>Product sales by product</vt:lpstr>
      <vt:lpstr>Product sales by category</vt:lpstr>
      <vt:lpstr>Best employee by sales amount</vt:lpstr>
      <vt:lpstr>Recommendations </vt:lpstr>
      <vt:lpstr>Further Work</vt:lpstr>
      <vt:lpstr>Thank you for watching.  Have a great rest  of your day!  Levi Raichik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with the the Northwind database</dc:title>
  <dc:creator>Levi Raichik</dc:creator>
  <cp:lastModifiedBy>Levi Raichik</cp:lastModifiedBy>
  <cp:revision>17</cp:revision>
  <dcterms:created xsi:type="dcterms:W3CDTF">2019-07-24T12:35:48Z</dcterms:created>
  <dcterms:modified xsi:type="dcterms:W3CDTF">2019-07-25T19:14:10Z</dcterms:modified>
</cp:coreProperties>
</file>