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512E98-5307-4D2A-9622-54EB7D336C5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which items are most significant in causing customers to leave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Cost/benefit analysis to figure out the best way to retain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Customers:</a:t>
            </a:r>
            <a:br>
              <a:rPr lang="en-US" dirty="0" smtClean="0"/>
            </a:br>
            <a:r>
              <a:rPr lang="en-US" dirty="0" smtClean="0"/>
              <a:t>5,000</a:t>
            </a:r>
          </a:p>
          <a:p>
            <a:r>
              <a:rPr lang="en-US" dirty="0" smtClean="0"/>
              <a:t>Customers Staying:</a:t>
            </a:r>
            <a:br>
              <a:rPr lang="en-US" dirty="0" smtClean="0"/>
            </a:br>
            <a:r>
              <a:rPr lang="en-US" dirty="0" smtClean="0"/>
              <a:t>4,293</a:t>
            </a:r>
          </a:p>
          <a:p>
            <a:r>
              <a:rPr lang="en-US" dirty="0" smtClean="0"/>
              <a:t>Customers Cancelling:</a:t>
            </a:r>
            <a:br>
              <a:rPr lang="en-US" dirty="0" smtClean="0"/>
            </a:br>
            <a:r>
              <a:rPr lang="en-US" dirty="0" smtClean="0"/>
              <a:t>707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1"/>
            <a:ext cx="5181600" cy="33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4419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4293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100" y="447898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707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significant factors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828801"/>
            <a:ext cx="3753240" cy="237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1"/>
            <a:ext cx="3886199" cy="24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7" y="4343400"/>
            <a:ext cx="3696483" cy="235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12591"/>
            <a:ext cx="3886200" cy="246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381000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Blue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= Staying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Red = Canceling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4047 Customers correctly </a:t>
            </a:r>
            <a:br>
              <a:rPr lang="en-US" dirty="0" smtClean="0"/>
            </a:br>
            <a:r>
              <a:rPr lang="en-US" dirty="0" smtClean="0"/>
              <a:t>classified as staying</a:t>
            </a:r>
          </a:p>
          <a:p>
            <a:r>
              <a:rPr lang="en-US" dirty="0" smtClean="0"/>
              <a:t>610 customers </a:t>
            </a:r>
            <a:r>
              <a:rPr lang="en-US" dirty="0"/>
              <a:t>correctly </a:t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cancelling</a:t>
            </a:r>
          </a:p>
          <a:p>
            <a:r>
              <a:rPr lang="en-US" dirty="0" smtClean="0"/>
              <a:t>246 </a:t>
            </a:r>
            <a:r>
              <a:rPr lang="en-US" dirty="0"/>
              <a:t>customers </a:t>
            </a:r>
            <a:r>
              <a:rPr lang="en-US" dirty="0" smtClean="0"/>
              <a:t>incorrectly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leaving</a:t>
            </a:r>
          </a:p>
          <a:p>
            <a:r>
              <a:rPr lang="en-US" dirty="0" smtClean="0"/>
              <a:t>97 </a:t>
            </a:r>
            <a:r>
              <a:rPr lang="en-US" dirty="0"/>
              <a:t>customers incorrectly </a:t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staying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79" y="2057400"/>
            <a:ext cx="383362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Average bill = $60</a:t>
            </a:r>
          </a:p>
          <a:p>
            <a:r>
              <a:rPr lang="en-US" sz="2800" dirty="0" smtClean="0"/>
              <a:t>24 Month contract brings in $1440</a:t>
            </a:r>
          </a:p>
          <a:p>
            <a:r>
              <a:rPr lang="en-US" sz="2800" dirty="0" smtClean="0"/>
              <a:t>Promotion worth = $500</a:t>
            </a:r>
          </a:p>
          <a:p>
            <a:endParaRPr lang="en-US" sz="2800" dirty="0"/>
          </a:p>
          <a:p>
            <a:r>
              <a:rPr lang="en-US" sz="2800" dirty="0" smtClean="0"/>
              <a:t>246 * Promotion: Loss</a:t>
            </a:r>
          </a:p>
          <a:p>
            <a:r>
              <a:rPr lang="en-US" sz="2800" dirty="0" smtClean="0"/>
              <a:t>97 * 24 month contract: Loss</a:t>
            </a:r>
          </a:p>
          <a:p>
            <a:r>
              <a:rPr lang="en-US" sz="2800" dirty="0" smtClean="0"/>
              <a:t>610 * (24 month contract – Promotion): Gain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Cost / Benefit of $310,720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Identify the best promotion amount to retain customers</a:t>
            </a:r>
          </a:p>
          <a:p>
            <a:r>
              <a:rPr lang="en-US" sz="3200" dirty="0" smtClean="0"/>
              <a:t>Identify the best promotions to offer:</a:t>
            </a:r>
            <a:br>
              <a:rPr lang="en-US" sz="3200" dirty="0" smtClean="0"/>
            </a:br>
            <a:r>
              <a:rPr lang="en-US" sz="3200" dirty="0" err="1" smtClean="0"/>
              <a:t>i.e</a:t>
            </a:r>
            <a:r>
              <a:rPr lang="en-US" sz="3200" dirty="0" smtClean="0"/>
              <a:t> </a:t>
            </a:r>
            <a:r>
              <a:rPr lang="en-US" sz="3200" dirty="0"/>
              <a:t>d</a:t>
            </a:r>
            <a:r>
              <a:rPr lang="en-US" sz="3200" dirty="0" smtClean="0"/>
              <a:t>iscounted phone, discount on plan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7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 very much for joining me!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>
                <a:sym typeface="Wingdings" panose="05000000000000000000" pitchFamily="2" charset="2"/>
              </a:rPr>
              <a:t>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6000" dirty="0" smtClean="0">
                <a:latin typeface="Edwardian Script ITC" panose="030303020407070D0804" pitchFamily="66" charset="0"/>
              </a:rPr>
              <a:t>Levi </a:t>
            </a:r>
            <a:r>
              <a:rPr lang="en-US" sz="6000" dirty="0" err="1" smtClean="0">
                <a:latin typeface="Edwardian Script ITC" panose="030303020407070D0804" pitchFamily="66" charset="0"/>
              </a:rPr>
              <a:t>Raichik</a:t>
            </a:r>
            <a:endParaRPr lang="en-US" sz="66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118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Predicting Cancellations</vt:lpstr>
      <vt:lpstr>Imbalanced Data</vt:lpstr>
      <vt:lpstr>Most significant factors</vt:lpstr>
      <vt:lpstr>Predictions by the Numbers</vt:lpstr>
      <vt:lpstr>Recommendations</vt:lpstr>
      <vt:lpstr>Further Work</vt:lpstr>
      <vt:lpstr>Thank you very much for joining me!  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Cancellations</dc:title>
  <dc:creator>Levi Raichik</dc:creator>
  <cp:lastModifiedBy>Levi Raichik</cp:lastModifiedBy>
  <cp:revision>7</cp:revision>
  <dcterms:created xsi:type="dcterms:W3CDTF">2019-08-23T15:43:13Z</dcterms:created>
  <dcterms:modified xsi:type="dcterms:W3CDTF">2019-08-23T17:58:23Z</dcterms:modified>
</cp:coreProperties>
</file>