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8" d="100"/>
          <a:sy n="98" d="100"/>
        </p:scale>
        <p:origin x="-956" y="-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12E98-5307-4D2A-9622-54EB7D336C56}" type="datetimeFigureOut">
              <a:rPr lang="en-US" smtClean="0"/>
              <a:t>8/23/2019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EC03B-C348-4E3A-8C25-6B00A45AFB1E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12E98-5307-4D2A-9622-54EB7D336C56}" type="datetimeFigureOut">
              <a:rPr lang="en-US" smtClean="0"/>
              <a:t>8/23/2019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EC03B-C348-4E3A-8C25-6B00A45AFB1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12E98-5307-4D2A-9622-54EB7D336C56}" type="datetimeFigureOut">
              <a:rPr lang="en-US" smtClean="0"/>
              <a:t>8/23/2019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EC03B-C348-4E3A-8C25-6B00A45AFB1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12E98-5307-4D2A-9622-54EB7D336C56}" type="datetimeFigureOut">
              <a:rPr lang="en-US" smtClean="0"/>
              <a:t>8/23/2019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EC03B-C348-4E3A-8C25-6B00A45AFB1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12E98-5307-4D2A-9622-54EB7D336C56}" type="datetimeFigureOut">
              <a:rPr lang="en-US" smtClean="0"/>
              <a:t>8/23/2019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EC03B-C348-4E3A-8C25-6B00A45AFB1E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12E98-5307-4D2A-9622-54EB7D336C56}" type="datetimeFigureOut">
              <a:rPr lang="en-US" smtClean="0"/>
              <a:t>8/23/2019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EC03B-C348-4E3A-8C25-6B00A45AFB1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12E98-5307-4D2A-9622-54EB7D336C56}" type="datetimeFigureOut">
              <a:rPr lang="en-US" smtClean="0"/>
              <a:t>8/23/2019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EC03B-C348-4E3A-8C25-6B00A45AFB1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12E98-5307-4D2A-9622-54EB7D336C56}" type="datetimeFigureOut">
              <a:rPr lang="en-US" smtClean="0"/>
              <a:t>8/23/2019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EC03B-C348-4E3A-8C25-6B00A45AFB1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12E98-5307-4D2A-9622-54EB7D336C56}" type="datetimeFigureOut">
              <a:rPr lang="en-US" smtClean="0"/>
              <a:t>8/23/2019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EC03B-C348-4E3A-8C25-6B00A45AFB1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12E98-5307-4D2A-9622-54EB7D336C56}" type="datetimeFigureOut">
              <a:rPr lang="en-US" smtClean="0"/>
              <a:t>8/23/2019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EC03B-C348-4E3A-8C25-6B00A45AFB1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12E98-5307-4D2A-9622-54EB7D336C56}" type="datetimeFigureOut">
              <a:rPr lang="en-US" smtClean="0"/>
              <a:t>8/23/2019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919EC03B-C348-4E3A-8C25-6B00A45AFB1E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C512E98-5307-4D2A-9622-54EB7D336C56}" type="datetimeFigureOut">
              <a:rPr lang="en-US" smtClean="0"/>
              <a:t>8/23/2019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19EC03B-C348-4E3A-8C25-6B00A45AFB1E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914400"/>
            <a:ext cx="7851648" cy="1828800"/>
          </a:xfrm>
        </p:spPr>
        <p:txBody>
          <a:bodyPr/>
          <a:lstStyle/>
          <a:p>
            <a:pPr algn="ctr"/>
            <a:r>
              <a:rPr lang="en-US" dirty="0" smtClean="0"/>
              <a:t>Predicting Cancellations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smtClean="0"/>
              <a:t>Understand which items are most significant in causing customers to leave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smtClean="0"/>
              <a:t>Cost/benefit analysis to figure out the best way to retain customers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812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Imbalanced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Total Customers:</a:t>
            </a:r>
            <a:br>
              <a:rPr lang="en-US" dirty="0" smtClean="0"/>
            </a:br>
            <a:r>
              <a:rPr lang="en-US" dirty="0" smtClean="0"/>
              <a:t>5,000</a:t>
            </a:r>
          </a:p>
          <a:p>
            <a:r>
              <a:rPr lang="en-US" dirty="0" smtClean="0"/>
              <a:t>Customers Staying:</a:t>
            </a:r>
            <a:br>
              <a:rPr lang="en-US" dirty="0" smtClean="0"/>
            </a:br>
            <a:r>
              <a:rPr lang="en-US" dirty="0" smtClean="0"/>
              <a:t>4,293</a:t>
            </a:r>
          </a:p>
          <a:p>
            <a:r>
              <a:rPr lang="en-US" dirty="0" smtClean="0"/>
              <a:t>Customers Cancelling:</a:t>
            </a:r>
            <a:br>
              <a:rPr lang="en-US" dirty="0" smtClean="0"/>
            </a:br>
            <a:r>
              <a:rPr lang="en-US" dirty="0" smtClean="0"/>
              <a:t>707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1905001"/>
            <a:ext cx="5181600" cy="3377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876800" y="4419600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4293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277100" y="4478987"/>
            <a:ext cx="68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707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325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2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Most significant factors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2" y="1828801"/>
            <a:ext cx="3753240" cy="2378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1828801"/>
            <a:ext cx="3886199" cy="2471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117" y="4343400"/>
            <a:ext cx="3696483" cy="2359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4312591"/>
            <a:ext cx="3886200" cy="2469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886200" y="3810001"/>
            <a:ext cx="1752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70C0"/>
                </a:solidFill>
              </a:rPr>
              <a:t>Blue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rgbClr val="0070C0"/>
                </a:solidFill>
              </a:rPr>
              <a:t>= Staying</a:t>
            </a:r>
          </a:p>
          <a:p>
            <a:r>
              <a:rPr lang="en-US" sz="1600" dirty="0" smtClean="0">
                <a:solidFill>
                  <a:srgbClr val="C00000"/>
                </a:solidFill>
              </a:rPr>
              <a:t>Red = Canceling</a:t>
            </a:r>
            <a:endParaRPr lang="en-US" sz="1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8064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2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20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20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Predictions by the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4047 Customers correctly </a:t>
            </a:r>
            <a:br>
              <a:rPr lang="en-US" dirty="0" smtClean="0"/>
            </a:br>
            <a:r>
              <a:rPr lang="en-US" dirty="0" smtClean="0"/>
              <a:t>classified as staying</a:t>
            </a:r>
          </a:p>
          <a:p>
            <a:r>
              <a:rPr lang="en-US" dirty="0" smtClean="0"/>
              <a:t>610 customers </a:t>
            </a:r>
            <a:r>
              <a:rPr lang="en-US" dirty="0"/>
              <a:t>correctly </a:t>
            </a:r>
            <a:br>
              <a:rPr lang="en-US" dirty="0"/>
            </a:br>
            <a:r>
              <a:rPr lang="en-US" dirty="0"/>
              <a:t>classified as </a:t>
            </a:r>
            <a:r>
              <a:rPr lang="en-US" dirty="0" smtClean="0"/>
              <a:t>cancelling</a:t>
            </a:r>
          </a:p>
          <a:p>
            <a:r>
              <a:rPr lang="en-US" dirty="0" smtClean="0"/>
              <a:t>246 </a:t>
            </a:r>
            <a:r>
              <a:rPr lang="en-US" dirty="0"/>
              <a:t>customers </a:t>
            </a:r>
            <a:r>
              <a:rPr lang="en-US" dirty="0" smtClean="0"/>
              <a:t>incorrectly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classified as </a:t>
            </a:r>
            <a:r>
              <a:rPr lang="en-US" dirty="0" smtClean="0"/>
              <a:t>leaving</a:t>
            </a:r>
          </a:p>
          <a:p>
            <a:r>
              <a:rPr lang="en-US" dirty="0" smtClean="0"/>
              <a:t>97 </a:t>
            </a:r>
            <a:r>
              <a:rPr lang="en-US" dirty="0"/>
              <a:t>customers incorrectly </a:t>
            </a:r>
            <a:br>
              <a:rPr lang="en-US" dirty="0"/>
            </a:br>
            <a:r>
              <a:rPr lang="en-US" dirty="0"/>
              <a:t>classified as </a:t>
            </a:r>
            <a:r>
              <a:rPr lang="en-US" dirty="0" smtClean="0"/>
              <a:t>staying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2133600"/>
            <a:ext cx="3390900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97118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Recommendations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 smtClean="0"/>
              <a:t>Average bill = $60</a:t>
            </a:r>
          </a:p>
          <a:p>
            <a:r>
              <a:rPr lang="en-US" sz="2800" dirty="0" smtClean="0"/>
              <a:t>24 Month contract brings in $1440</a:t>
            </a:r>
          </a:p>
          <a:p>
            <a:r>
              <a:rPr lang="en-US" sz="2800" dirty="0" smtClean="0"/>
              <a:t>Promotion worth = $500</a:t>
            </a:r>
          </a:p>
          <a:p>
            <a:endParaRPr lang="en-US" sz="2800" dirty="0"/>
          </a:p>
          <a:p>
            <a:r>
              <a:rPr lang="en-US" sz="2800" dirty="0" smtClean="0"/>
              <a:t>246 * Promotion: Loss</a:t>
            </a:r>
          </a:p>
          <a:p>
            <a:r>
              <a:rPr lang="en-US" sz="2800" dirty="0" smtClean="0"/>
              <a:t>97 * 24 month contract: Loss</a:t>
            </a:r>
          </a:p>
          <a:p>
            <a:r>
              <a:rPr lang="en-US" sz="2800" dirty="0" smtClean="0"/>
              <a:t>610 * (24 month contract – Promotion): Gain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Cost / Benefit of $310,720</a:t>
            </a:r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941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Further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Identify the best promotion amount to retain customers</a:t>
            </a:r>
          </a:p>
          <a:p>
            <a:r>
              <a:rPr lang="en-US" sz="3200" dirty="0" smtClean="0"/>
              <a:t>Identify the best promotions to offer:</a:t>
            </a:r>
            <a:br>
              <a:rPr lang="en-US" sz="3200" dirty="0" smtClean="0"/>
            </a:br>
            <a:r>
              <a:rPr lang="en-US" sz="3200" dirty="0" err="1" smtClean="0"/>
              <a:t>i.e</a:t>
            </a:r>
            <a:r>
              <a:rPr lang="en-US" sz="3200" dirty="0" smtClean="0"/>
              <a:t> </a:t>
            </a:r>
            <a:r>
              <a:rPr lang="en-US" sz="3200" dirty="0"/>
              <a:t>d</a:t>
            </a:r>
            <a:r>
              <a:rPr lang="en-US" sz="3200" dirty="0" smtClean="0"/>
              <a:t>iscounted phone, discount on plan etc.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135783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4038600"/>
            <a:ext cx="7851648" cy="1828800"/>
          </a:xfrm>
        </p:spPr>
        <p:txBody>
          <a:bodyPr>
            <a:noAutofit/>
          </a:bodyPr>
          <a:lstStyle/>
          <a:p>
            <a:pPr algn="ctr"/>
            <a:r>
              <a:rPr lang="en-US" sz="6600" dirty="0" smtClean="0"/>
              <a:t>Thank you very much for joining me!</a:t>
            </a:r>
            <a:r>
              <a:rPr lang="en-US" sz="5400" dirty="0" smtClean="0"/>
              <a:t/>
            </a:r>
            <a:br>
              <a:rPr lang="en-US" sz="5400" dirty="0" smtClean="0"/>
            </a:br>
            <a:r>
              <a:rPr lang="en-US" sz="5400" dirty="0" smtClean="0"/>
              <a:t/>
            </a:r>
            <a:br>
              <a:rPr lang="en-US" sz="5400" dirty="0" smtClean="0"/>
            </a:br>
            <a:r>
              <a:rPr lang="en-US" sz="5400" dirty="0" smtClean="0">
                <a:sym typeface="Wingdings" panose="05000000000000000000" pitchFamily="2" charset="2"/>
              </a:rPr>
              <a:t></a:t>
            </a:r>
            <a:r>
              <a:rPr lang="en-US" sz="5400" dirty="0"/>
              <a:t/>
            </a:r>
            <a:br>
              <a:rPr lang="en-US" sz="5400" dirty="0"/>
            </a:br>
            <a:r>
              <a:rPr lang="en-US" sz="6000" dirty="0" smtClean="0">
                <a:latin typeface="Edwardian Script ITC" panose="030303020407070D0804" pitchFamily="66" charset="0"/>
              </a:rPr>
              <a:t>Levi </a:t>
            </a:r>
            <a:r>
              <a:rPr lang="en-US" sz="6000" dirty="0" err="1" smtClean="0">
                <a:latin typeface="Edwardian Script ITC" panose="030303020407070D0804" pitchFamily="66" charset="0"/>
              </a:rPr>
              <a:t>Raichik</a:t>
            </a:r>
            <a:endParaRPr lang="en-US" sz="6600" dirty="0">
              <a:latin typeface="Edwardian Script ITC" panose="030303020407070D08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0398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3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3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BlackTie">
      <a:maj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3487</TotalTime>
  <Words>118</Words>
  <Application>Microsoft Office PowerPoint</Application>
  <PresentationFormat>On-screen Show (4:3)</PresentationFormat>
  <Paragraphs>33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Flow</vt:lpstr>
      <vt:lpstr>Predicting Cancellations</vt:lpstr>
      <vt:lpstr>Imbalanced Data</vt:lpstr>
      <vt:lpstr>Most significant factors</vt:lpstr>
      <vt:lpstr>Predictions by the Numbers</vt:lpstr>
      <vt:lpstr>Recommendations</vt:lpstr>
      <vt:lpstr>Further Work</vt:lpstr>
      <vt:lpstr>Thank you very much for joining me!   Levi Raichik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Cancellations</dc:title>
  <dc:creator>Levi Raichik</dc:creator>
  <cp:lastModifiedBy>Levi Raichik</cp:lastModifiedBy>
  <cp:revision>8</cp:revision>
  <dcterms:created xsi:type="dcterms:W3CDTF">2019-08-23T15:43:13Z</dcterms:created>
  <dcterms:modified xsi:type="dcterms:W3CDTF">2019-08-26T02:49:29Z</dcterms:modified>
</cp:coreProperties>
</file>