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1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512E98-5307-4D2A-9622-54EB7D336C56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9EC03B-C348-4E3A-8C25-6B00A45AFB1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828800"/>
          </a:xfrm>
        </p:spPr>
        <p:txBody>
          <a:bodyPr/>
          <a:lstStyle/>
          <a:p>
            <a:pPr algn="ctr"/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Understand which items are most significant in causing customers to leave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Cost/benefit analysis to figure out the best way to retain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Customers:</a:t>
            </a:r>
            <a:br>
              <a:rPr lang="en-US" dirty="0" smtClean="0"/>
            </a:br>
            <a:r>
              <a:rPr lang="en-US" dirty="0" smtClean="0"/>
              <a:t>5,000</a:t>
            </a:r>
          </a:p>
          <a:p>
            <a:r>
              <a:rPr lang="en-US" dirty="0" smtClean="0"/>
              <a:t>Customers Staying:</a:t>
            </a:r>
            <a:br>
              <a:rPr lang="en-US" dirty="0" smtClean="0"/>
            </a:br>
            <a:r>
              <a:rPr lang="en-US" dirty="0" smtClean="0"/>
              <a:t>4,293</a:t>
            </a:r>
          </a:p>
          <a:p>
            <a:r>
              <a:rPr lang="en-US" dirty="0" smtClean="0"/>
              <a:t>Customers Cancelling:</a:t>
            </a:r>
            <a:br>
              <a:rPr lang="en-US" dirty="0" smtClean="0"/>
            </a:br>
            <a:r>
              <a:rPr lang="en-US" dirty="0" smtClean="0"/>
              <a:t>707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1"/>
            <a:ext cx="5181600" cy="337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44196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4293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00" y="447898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707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significant factors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2" y="1828801"/>
            <a:ext cx="3753240" cy="237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1"/>
            <a:ext cx="3886199" cy="24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17" y="4343400"/>
            <a:ext cx="3696483" cy="235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12591"/>
            <a:ext cx="3886200" cy="246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381000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Blue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= Staying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Red = Canceling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Predictions by the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4047 Customers correctly </a:t>
            </a:r>
            <a:br>
              <a:rPr lang="en-US" dirty="0" smtClean="0"/>
            </a:br>
            <a:r>
              <a:rPr lang="en-US" dirty="0" smtClean="0"/>
              <a:t>classified as staying</a:t>
            </a:r>
          </a:p>
          <a:p>
            <a:r>
              <a:rPr lang="en-US" dirty="0" smtClean="0"/>
              <a:t>610 customers </a:t>
            </a:r>
            <a:r>
              <a:rPr lang="en-US" dirty="0"/>
              <a:t>correctly </a:t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cancelling</a:t>
            </a:r>
          </a:p>
          <a:p>
            <a:r>
              <a:rPr lang="en-US" dirty="0" smtClean="0"/>
              <a:t>246 </a:t>
            </a:r>
            <a:r>
              <a:rPr lang="en-US" dirty="0"/>
              <a:t>customers </a:t>
            </a:r>
            <a:r>
              <a:rPr lang="en-US" dirty="0" smtClean="0"/>
              <a:t>incorrectly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leaving</a:t>
            </a:r>
          </a:p>
          <a:p>
            <a:r>
              <a:rPr lang="en-US" dirty="0" smtClean="0"/>
              <a:t>97 </a:t>
            </a:r>
            <a:r>
              <a:rPr lang="en-US" dirty="0"/>
              <a:t>customers incorrectly </a:t>
            </a:r>
            <a:br>
              <a:rPr lang="en-US" dirty="0"/>
            </a:br>
            <a:r>
              <a:rPr lang="en-US" dirty="0"/>
              <a:t>classified as </a:t>
            </a:r>
            <a:r>
              <a:rPr lang="en-US" dirty="0" smtClean="0"/>
              <a:t>staying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33909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1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Average bill = $60</a:t>
            </a:r>
          </a:p>
          <a:p>
            <a:r>
              <a:rPr lang="en-US" sz="2800" dirty="0" smtClean="0"/>
              <a:t>24 Month contract brings in $1440</a:t>
            </a:r>
          </a:p>
          <a:p>
            <a:r>
              <a:rPr lang="en-US" sz="2800" dirty="0" smtClean="0"/>
              <a:t>Promotion worth = $500</a:t>
            </a:r>
          </a:p>
          <a:p>
            <a:endParaRPr lang="en-US" sz="2800" dirty="0"/>
          </a:p>
          <a:p>
            <a:r>
              <a:rPr lang="en-US" sz="2800" dirty="0" smtClean="0"/>
              <a:t>246 * Promotion: Loss</a:t>
            </a:r>
          </a:p>
          <a:p>
            <a:r>
              <a:rPr lang="en-US" sz="2800" dirty="0" smtClean="0"/>
              <a:t>97 * 24 month contract: Loss</a:t>
            </a:r>
          </a:p>
          <a:p>
            <a:r>
              <a:rPr lang="en-US" sz="2800" dirty="0" smtClean="0"/>
              <a:t>610 * (24 month contract – Promotion): Gain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Cost / Benefit of $310,720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562600" y="1752599"/>
            <a:ext cx="3429000" cy="2851079"/>
            <a:chOff x="5562600" y="1752599"/>
            <a:chExt cx="3429000" cy="28510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752599"/>
              <a:ext cx="3429000" cy="285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53200" y="2009001"/>
              <a:ext cx="41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$0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48600" y="2009001"/>
              <a:ext cx="641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 $500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04377" y="3152001"/>
              <a:ext cx="5538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$940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87611" y="3161735"/>
              <a:ext cx="679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 $1440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9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Alex has a bill over $72 a month and is planning to cancel service. Total bill over 24 months - $1738</a:t>
            </a:r>
            <a:br>
              <a:rPr lang="en-US" dirty="0" smtClean="0"/>
            </a:br>
            <a:r>
              <a:rPr lang="en-US" dirty="0" smtClean="0"/>
              <a:t>We offer $500 off a new phone in exchange for a 24 month contract.</a:t>
            </a:r>
            <a:br>
              <a:rPr lang="en-US" dirty="0" smtClean="0"/>
            </a:br>
            <a:r>
              <a:rPr lang="en-US" dirty="0" smtClean="0"/>
              <a:t>We gain $1238 over 24 months</a:t>
            </a:r>
          </a:p>
          <a:p>
            <a:r>
              <a:rPr lang="en-US" dirty="0" smtClean="0"/>
              <a:t>Jack has a bill over $72 a month but is not planning to cancel service. </a:t>
            </a:r>
            <a:r>
              <a:rPr lang="en-US" dirty="0"/>
              <a:t>Total bill over 24 months - $</a:t>
            </a:r>
            <a:r>
              <a:rPr lang="en-US" dirty="0" smtClean="0"/>
              <a:t>1738</a:t>
            </a:r>
            <a:br>
              <a:rPr lang="en-US" dirty="0" smtClean="0"/>
            </a:br>
            <a:r>
              <a:rPr lang="en-US" dirty="0"/>
              <a:t>We offer $500 off a new phone in exchange for a 24 month contract.</a:t>
            </a:r>
            <a:br>
              <a:rPr lang="en-US" dirty="0"/>
            </a:br>
            <a:r>
              <a:rPr lang="en-US" dirty="0"/>
              <a:t>We </a:t>
            </a:r>
            <a:r>
              <a:rPr lang="en-US" dirty="0" smtClean="0"/>
              <a:t>lose $500 </a:t>
            </a:r>
            <a:r>
              <a:rPr lang="en-US" dirty="0"/>
              <a:t>over 24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4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 the best promotion amount to retain customers</a:t>
            </a:r>
          </a:p>
          <a:p>
            <a:r>
              <a:rPr lang="en-US" sz="3200" dirty="0" smtClean="0"/>
              <a:t>Identify the best promotions to offer:</a:t>
            </a:r>
            <a:br>
              <a:rPr lang="en-US" sz="3200" dirty="0" smtClean="0"/>
            </a:br>
            <a:r>
              <a:rPr lang="en-US" sz="3200" dirty="0" err="1" smtClean="0"/>
              <a:t>i.e</a:t>
            </a:r>
            <a:r>
              <a:rPr lang="en-US" sz="3200" dirty="0" smtClean="0"/>
              <a:t> </a:t>
            </a:r>
            <a:r>
              <a:rPr lang="en-US" sz="3200" dirty="0"/>
              <a:t>d</a:t>
            </a:r>
            <a:r>
              <a:rPr lang="en-US" sz="3200" dirty="0" smtClean="0"/>
              <a:t>iscounted phone, discount on plan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578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038600"/>
            <a:ext cx="7851648" cy="18288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 very much for joining me!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>
                <a:sym typeface="Wingdings" panose="05000000000000000000" pitchFamily="2" charset="2"/>
              </a:rPr>
              <a:t>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6000" dirty="0" smtClean="0">
                <a:latin typeface="Edwardian Script ITC" panose="030303020407070D0804" pitchFamily="66" charset="0"/>
              </a:rPr>
              <a:t>Levi </a:t>
            </a:r>
            <a:r>
              <a:rPr lang="en-US" sz="6000" dirty="0" err="1" smtClean="0">
                <a:latin typeface="Edwardian Script ITC" panose="030303020407070D0804" pitchFamily="66" charset="0"/>
              </a:rPr>
              <a:t>Raichik</a:t>
            </a:r>
            <a:endParaRPr lang="en-US" sz="6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29027</TotalTime>
  <Words>153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Predicting Cancellations</vt:lpstr>
      <vt:lpstr>Imbalanced Data</vt:lpstr>
      <vt:lpstr>Most significant factors</vt:lpstr>
      <vt:lpstr>Predictions by the Numbers</vt:lpstr>
      <vt:lpstr>Recommendations</vt:lpstr>
      <vt:lpstr>Scenarios </vt:lpstr>
      <vt:lpstr>Further Work</vt:lpstr>
      <vt:lpstr>Thank you very much for joining me!   Levi Raichik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Cancellations</dc:title>
  <dc:creator>Levi Raichik</dc:creator>
  <cp:lastModifiedBy>Levi Raichik</cp:lastModifiedBy>
  <cp:revision>10</cp:revision>
  <dcterms:created xsi:type="dcterms:W3CDTF">2019-08-23T15:43:13Z</dcterms:created>
  <dcterms:modified xsi:type="dcterms:W3CDTF">2019-09-16T15:25:39Z</dcterms:modified>
</cp:coreProperties>
</file>