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65" r:id="rId1"/>
  </p:sldMasterIdLst>
  <p:notesMasterIdLst>
    <p:notesMasterId r:id="rId2"/>
  </p:notesMasterIdLst>
  <p:sldIdLst>
    <p:sldId id="268" r:id="rId3"/>
    <p:sldId id="269" r:id="rId4"/>
    <p:sldId id="270" r:id="rId5"/>
    <p:sldId id="271" r:id="rId6"/>
    <p:sldId id="272" r:id="rId7"/>
    <p:sldId id="273" r:id="rId8"/>
    <p:sldId id="274" r:id="rId9"/>
    <p:sldId id="275" r:id="rId10"/>
    <p:sldId id="276" r:id="rId11"/>
    <p:sldId id="277" r:id="rId12"/>
    <p:sldId id="278" r:id="rId13"/>
  </p:sldIdLst>
  <p:sldSz type="screen16x9" cy="6858000" cx="12192000"/>
  <p:notesSz cx="6858000" cy="9144000"/>
  <p:defaultText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4995" autoAdjust="0"/>
    <p:restoredTop sz="94660"/>
  </p:normalViewPr>
  <p:slideViewPr>
    <p:cSldViewPr snapToGrid="0">
      <p:cViewPr varScale="1">
        <p:scale>
          <a:sx n="77" d="100"/>
          <a:sy n="77" d="100"/>
        </p:scale>
        <p:origin x="77" y="4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9" name=""/>
        <p:cNvGrpSpPr/>
        <p:nvPr/>
      </p:nvGrpSpPr>
      <p:grpSpPr>
        <a:xfrm>
          <a:off x="0" y="0"/>
          <a:ext cx="0" cy="0"/>
          <a:chOff x="0" y="0"/>
          <a:chExt cx="0" cy="0"/>
        </a:xfrm>
      </p:grpSpPr>
      <p:sp>
        <p:nvSpPr>
          <p:cNvPr id="1048699"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700"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701"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702"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703"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704"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spTree>
      <p:nvGrpSpPr>
        <p:cNvPr id="29" name=""/>
        <p:cNvGrpSpPr/>
        <p:nvPr/>
      </p:nvGrpSpPr>
      <p:grpSpPr>
        <a:xfrm>
          <a:off x="0" y="0"/>
          <a:ext cx="0" cy="0"/>
          <a:chOff x="0" y="0"/>
          <a:chExt cx="0" cy="0"/>
        </a:xfrm>
      </p:grpSpPr>
      <p:grpSp>
        <p:nvGrpSpPr>
          <p:cNvPr id="30" name="Group 6"/>
          <p:cNvGrpSpPr/>
          <p:nvPr/>
        </p:nvGrpSpPr>
        <p:grpSpPr>
          <a:xfrm>
            <a:off x="0" y="-8467"/>
            <a:ext cx="12192000" cy="6866467"/>
            <a:chOff x="0" y="-8467"/>
            <a:chExt cx="12192000" cy="6866467"/>
          </a:xfrm>
        </p:grpSpPr>
        <p:cxnSp>
          <p:nvCxnSpPr>
            <p:cNvPr id="3145730" name="Straight Connector 31"/>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31"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89"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0"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1"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2"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3"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4"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5"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96"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97"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dirty="0" lang="en-US"/>
          </a:p>
        </p:txBody>
      </p:sp>
      <p:sp>
        <p:nvSpPr>
          <p:cNvPr id="1048598" name="Subtitle 2"/>
          <p:cNvSpPr>
            <a:spLocks noGrp="1"/>
          </p:cNvSpPr>
          <p:nvPr>
            <p:ph type="subTitle" idx="1"/>
          </p:nvPr>
        </p:nvSpPr>
        <p:spPr>
          <a:xfrm>
            <a:off x="1507067" y="4050833"/>
            <a:ext cx="7766936" cy="1096899"/>
          </a:xfrm>
        </p:spPr>
        <p:txBody>
          <a:bodyPr anchor="t"/>
          <a:lstStyle>
            <a:lvl1pPr algn="r" indent="0" marL="0">
              <a:buNone/>
              <a:defRPr>
                <a:solidFill>
                  <a:schemeClr val="tx1">
                    <a:lumMod val="50000"/>
                    <a:lumOff val="50000"/>
                  </a:schemeClr>
                </a:solidFill>
              </a:defRPr>
            </a:lvl1pPr>
            <a:lvl2pPr algn="ctr" indent="0" marL="457200">
              <a:buNone/>
              <a:defRPr>
                <a:solidFill>
                  <a:schemeClr val="tx1">
                    <a:tint val="75000"/>
                  </a:schemeClr>
                </a:solidFill>
              </a:defRPr>
            </a:lvl2pPr>
            <a:lvl3pPr algn="ctr" indent="0" marL="914400">
              <a:buNone/>
              <a:defRPr>
                <a:solidFill>
                  <a:schemeClr val="tx1">
                    <a:tint val="75000"/>
                  </a:schemeClr>
                </a:solidFill>
              </a:defRPr>
            </a:lvl3pPr>
            <a:lvl4pPr algn="ctr" indent="0" marL="1371600">
              <a:buNone/>
              <a:defRPr>
                <a:solidFill>
                  <a:schemeClr val="tx1">
                    <a:tint val="75000"/>
                  </a:schemeClr>
                </a:solidFill>
              </a:defRPr>
            </a:lvl4pPr>
            <a:lvl5pPr algn="ctr" indent="0" marL="1828800">
              <a:buNone/>
              <a:defRPr>
                <a:solidFill>
                  <a:schemeClr val="tx1">
                    <a:tint val="75000"/>
                  </a:schemeClr>
                </a:solidFill>
              </a:defRPr>
            </a:lvl5pPr>
            <a:lvl6pPr algn="ctr" indent="0" marL="2286000">
              <a:buNone/>
              <a:defRPr>
                <a:solidFill>
                  <a:schemeClr val="tx1">
                    <a:tint val="75000"/>
                  </a:schemeClr>
                </a:solidFill>
              </a:defRPr>
            </a:lvl6pPr>
            <a:lvl7pPr algn="ctr" indent="0" marL="2743200">
              <a:buNone/>
              <a:defRPr>
                <a:solidFill>
                  <a:schemeClr val="tx1">
                    <a:tint val="75000"/>
                  </a:schemeClr>
                </a:solidFill>
              </a:defRPr>
            </a:lvl7pPr>
            <a:lvl8pPr algn="ctr" indent="0" marL="3200400">
              <a:buNone/>
              <a:defRPr>
                <a:solidFill>
                  <a:schemeClr val="tx1">
                    <a:tint val="75000"/>
                  </a:schemeClr>
                </a:solidFill>
              </a:defRPr>
            </a:lvl8pPr>
            <a:lvl9pPr algn="ctr" indent="0" marL="3657600">
              <a:buNone/>
              <a:defRPr>
                <a:solidFill>
                  <a:schemeClr val="tx1">
                    <a:tint val="75000"/>
                  </a:schemeClr>
                </a:solidFill>
              </a:defRPr>
            </a:lvl9pPr>
          </a:lstStyle>
          <a:p>
            <a:r>
              <a:rPr lang="en-US"/>
              <a:t>Click to edit Master subtitle style</a:t>
            </a:r>
            <a:endParaRPr dirty="0" lang="en-US"/>
          </a:p>
        </p:txBody>
      </p:sp>
      <p:sp>
        <p:nvSpPr>
          <p:cNvPr id="1048599" name="Date Placeholder 3"/>
          <p:cNvSpPr>
            <a:spLocks noGrp="1"/>
          </p:cNvSpPr>
          <p:nvPr>
            <p:ph type="dt" sz="half" idx="10"/>
          </p:nvPr>
        </p:nvSpPr>
        <p:spPr/>
        <p:txBody>
          <a:bodyPr/>
          <a:p>
            <a:fld id="{10FD3C80-2B23-4395-AD74-A5D7FD25DA25}" type="datetimeFigureOut">
              <a:rPr lang="en-IN" smtClean="0"/>
              <a:t>28-08-2025</a:t>
            </a:fld>
            <a:endParaRPr lang="en-IN"/>
          </a:p>
        </p:txBody>
      </p:sp>
      <p:sp>
        <p:nvSpPr>
          <p:cNvPr id="1048600" name="Footer Placeholder 4"/>
          <p:cNvSpPr>
            <a:spLocks noGrp="1"/>
          </p:cNvSpPr>
          <p:nvPr>
            <p:ph type="ftr" sz="quarter" idx="11"/>
          </p:nvPr>
        </p:nvSpPr>
        <p:spPr/>
        <p:txBody>
          <a:bodyPr/>
          <a:p>
            <a:endParaRPr lang="en-IN"/>
          </a:p>
        </p:txBody>
      </p:sp>
      <p:sp>
        <p:nvSpPr>
          <p:cNvPr id="1048601" name="Slide Number Placeholder 5"/>
          <p:cNvSpPr>
            <a:spLocks noGrp="1"/>
          </p:cNvSpPr>
          <p:nvPr>
            <p:ph type="sldNum" sz="quarter" idx="12"/>
          </p:nvPr>
        </p:nvSpPr>
        <p:spPr/>
        <p:txBody>
          <a:bodyPr/>
          <a:p>
            <a:fld id="{9AB12A78-44E0-4CB0-9622-EDD5066B7641}"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53" name=""/>
        <p:cNvGrpSpPr/>
        <p:nvPr/>
      </p:nvGrpSpPr>
      <p:grpSpPr>
        <a:xfrm>
          <a:off x="0" y="0"/>
          <a:ext cx="0" cy="0"/>
          <a:chOff x="0" y="0"/>
          <a:chExt cx="0" cy="0"/>
        </a:xfrm>
      </p:grpSpPr>
      <p:sp>
        <p:nvSpPr>
          <p:cNvPr id="1048671" name="Title 1"/>
          <p:cNvSpPr>
            <a:spLocks noGrp="1"/>
          </p:cNvSpPr>
          <p:nvPr>
            <p:ph type="title"/>
          </p:nvPr>
        </p:nvSpPr>
        <p:spPr>
          <a:xfrm>
            <a:off x="677335" y="609600"/>
            <a:ext cx="8596668" cy="3403600"/>
          </a:xfrm>
        </p:spPr>
        <p:txBody>
          <a:bodyPr anchor="ctr">
            <a:normAutofit/>
          </a:bodyPr>
          <a:lstStyle>
            <a:lvl1pPr algn="l">
              <a:defRPr b="0" cap="none" sz="4400"/>
            </a:lvl1pPr>
          </a:lstStyle>
          <a:p>
            <a:r>
              <a:rPr lang="en-US"/>
              <a:t>Click to edit Master title style</a:t>
            </a:r>
            <a:endParaRPr dirty="0" lang="en-US"/>
          </a:p>
        </p:txBody>
      </p:sp>
      <p:sp>
        <p:nvSpPr>
          <p:cNvPr id="1048672"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73" name="Date Placeholder 3"/>
          <p:cNvSpPr>
            <a:spLocks noGrp="1"/>
          </p:cNvSpPr>
          <p:nvPr>
            <p:ph type="dt" sz="half" idx="10"/>
          </p:nvPr>
        </p:nvSpPr>
        <p:spPr/>
        <p:txBody>
          <a:bodyPr/>
          <a:p>
            <a:fld id="{10FD3C80-2B23-4395-AD74-A5D7FD25DA25}" type="datetimeFigureOut">
              <a:rPr lang="en-IN" smtClean="0"/>
              <a:t>28-08-2025</a:t>
            </a:fld>
            <a:endParaRPr lang="en-IN"/>
          </a:p>
        </p:txBody>
      </p:sp>
      <p:sp>
        <p:nvSpPr>
          <p:cNvPr id="1048674" name="Footer Placeholder 4"/>
          <p:cNvSpPr>
            <a:spLocks noGrp="1"/>
          </p:cNvSpPr>
          <p:nvPr>
            <p:ph type="ftr" sz="quarter" idx="11"/>
          </p:nvPr>
        </p:nvSpPr>
        <p:spPr/>
        <p:txBody>
          <a:bodyPr/>
          <a:p>
            <a:endParaRPr lang="en-IN"/>
          </a:p>
        </p:txBody>
      </p:sp>
      <p:sp>
        <p:nvSpPr>
          <p:cNvPr id="1048675" name="Slide Number Placeholder 5"/>
          <p:cNvSpPr>
            <a:spLocks noGrp="1"/>
          </p:cNvSpPr>
          <p:nvPr>
            <p:ph type="sldNum" sz="quarter" idx="12"/>
          </p:nvPr>
        </p:nvSpPr>
        <p:spPr/>
        <p:txBody>
          <a:bodyPr/>
          <a:p>
            <a:fld id="{9AB12A78-44E0-4CB0-9622-EDD5066B7641}"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46" name=""/>
        <p:cNvGrpSpPr/>
        <p:nvPr/>
      </p:nvGrpSpPr>
      <p:grpSpPr>
        <a:xfrm>
          <a:off x="0" y="0"/>
          <a:ext cx="0" cy="0"/>
          <a:chOff x="0" y="0"/>
          <a:chExt cx="0" cy="0"/>
        </a:xfrm>
      </p:grpSpPr>
      <p:sp>
        <p:nvSpPr>
          <p:cNvPr id="1048631"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32" name="Text Placeholder 9"/>
          <p:cNvSpPr>
            <a:spLocks noGrp="1"/>
          </p:cNvSpPr>
          <p:nvPr>
            <p:ph type="body" sz="quarter" idx="13"/>
          </p:nvPr>
        </p:nvSpPr>
        <p:spPr>
          <a:xfrm>
            <a:off x="1366139" y="3632200"/>
            <a:ext cx="7224524" cy="381000"/>
          </a:xfrm>
        </p:spPr>
        <p:txBody>
          <a:bodyPr anchor="ctr">
            <a:noAutofit/>
          </a:bodyPr>
          <a:lstStyle>
            <a:lvl1pPr indent="0" marL="0">
              <a:buFontTx/>
              <a:buNone/>
              <a:defRPr sz="1600">
                <a:solidFill>
                  <a:schemeClr val="tx1">
                    <a:lumMod val="50000"/>
                    <a:lumOff val="50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33" name="Text Placeholder 2"/>
          <p:cNvSpPr>
            <a:spLocks noGrp="1"/>
          </p:cNvSpPr>
          <p:nvPr>
            <p:ph type="body" idx="1"/>
          </p:nvPr>
        </p:nvSpPr>
        <p:spPr>
          <a:xfrm>
            <a:off x="677335" y="4470400"/>
            <a:ext cx="8596668" cy="1570962"/>
          </a:xfrm>
        </p:spPr>
        <p:txBody>
          <a:bodyPr anchor="ctr">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34" name="Date Placeholder 3"/>
          <p:cNvSpPr>
            <a:spLocks noGrp="1"/>
          </p:cNvSpPr>
          <p:nvPr>
            <p:ph type="dt" sz="half" idx="10"/>
          </p:nvPr>
        </p:nvSpPr>
        <p:spPr/>
        <p:txBody>
          <a:bodyPr/>
          <a:p>
            <a:fld id="{10FD3C80-2B23-4395-AD74-A5D7FD25DA25}" type="datetimeFigureOut">
              <a:rPr lang="en-IN" smtClean="0"/>
              <a:t>28-08-2025</a:t>
            </a:fld>
            <a:endParaRPr lang="en-IN"/>
          </a:p>
        </p:txBody>
      </p:sp>
      <p:sp>
        <p:nvSpPr>
          <p:cNvPr id="1048635" name="Footer Placeholder 4"/>
          <p:cNvSpPr>
            <a:spLocks noGrp="1"/>
          </p:cNvSpPr>
          <p:nvPr>
            <p:ph type="ftr" sz="quarter" idx="11"/>
          </p:nvPr>
        </p:nvSpPr>
        <p:spPr/>
        <p:txBody>
          <a:bodyPr/>
          <a:p>
            <a:endParaRPr lang="en-IN"/>
          </a:p>
        </p:txBody>
      </p:sp>
      <p:sp>
        <p:nvSpPr>
          <p:cNvPr id="1048636" name="Slide Number Placeholder 5"/>
          <p:cNvSpPr>
            <a:spLocks noGrp="1"/>
          </p:cNvSpPr>
          <p:nvPr>
            <p:ph type="sldNum" sz="quarter" idx="12"/>
          </p:nvPr>
        </p:nvSpPr>
        <p:spPr/>
        <p:txBody>
          <a:bodyPr/>
          <a:p>
            <a:fld id="{9AB12A78-44E0-4CB0-9622-EDD5066B7641}" type="slidenum">
              <a:rPr lang="en-IN" smtClean="0"/>
              <a:t>‹#›</a:t>
            </a:fld>
            <a:endParaRPr lang="en-IN"/>
          </a:p>
        </p:txBody>
      </p:sp>
      <p:sp>
        <p:nvSpPr>
          <p:cNvPr id="1048637" name="TextBox 19"/>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38" name="TextBox 21"/>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latin typeface="Arial"/>
              </a:rPr>
              <a:t>”</a:t>
            </a:r>
            <a:endParaRPr dirty="0" lang="en-US">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52" name=""/>
        <p:cNvGrpSpPr/>
        <p:nvPr/>
      </p:nvGrpSpPr>
      <p:grpSpPr>
        <a:xfrm>
          <a:off x="0" y="0"/>
          <a:ext cx="0" cy="0"/>
          <a:chOff x="0" y="0"/>
          <a:chExt cx="0" cy="0"/>
        </a:xfrm>
      </p:grpSpPr>
      <p:sp>
        <p:nvSpPr>
          <p:cNvPr id="1048666" name="Title 1"/>
          <p:cNvSpPr>
            <a:spLocks noGrp="1"/>
          </p:cNvSpPr>
          <p:nvPr>
            <p:ph type="title"/>
          </p:nvPr>
        </p:nvSpPr>
        <p:spPr>
          <a:xfrm>
            <a:off x="677335" y="1931988"/>
            <a:ext cx="8596668" cy="2595460"/>
          </a:xfrm>
        </p:spPr>
        <p:txBody>
          <a:bodyPr anchor="b">
            <a:normAutofit/>
          </a:bodyPr>
          <a:lstStyle>
            <a:lvl1pPr algn="l">
              <a:defRPr b="0" cap="none" sz="4400"/>
            </a:lvl1pPr>
          </a:lstStyle>
          <a:p>
            <a:r>
              <a:rPr lang="en-US"/>
              <a:t>Click to edit Master title style</a:t>
            </a:r>
            <a:endParaRPr dirty="0" lang="en-US"/>
          </a:p>
        </p:txBody>
      </p:sp>
      <p:sp>
        <p:nvSpPr>
          <p:cNvPr id="1048667"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75000"/>
                    <a:lumOff val="25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68" name="Date Placeholder 3"/>
          <p:cNvSpPr>
            <a:spLocks noGrp="1"/>
          </p:cNvSpPr>
          <p:nvPr>
            <p:ph type="dt" sz="half" idx="10"/>
          </p:nvPr>
        </p:nvSpPr>
        <p:spPr/>
        <p:txBody>
          <a:bodyPr/>
          <a:p>
            <a:fld id="{10FD3C80-2B23-4395-AD74-A5D7FD25DA25}" type="datetimeFigureOut">
              <a:rPr lang="en-IN" smtClean="0"/>
              <a:t>28-08-2025</a:t>
            </a:fld>
            <a:endParaRPr lang="en-IN"/>
          </a:p>
        </p:txBody>
      </p:sp>
      <p:sp>
        <p:nvSpPr>
          <p:cNvPr id="1048669" name="Footer Placeholder 4"/>
          <p:cNvSpPr>
            <a:spLocks noGrp="1"/>
          </p:cNvSpPr>
          <p:nvPr>
            <p:ph type="ftr" sz="quarter" idx="11"/>
          </p:nvPr>
        </p:nvSpPr>
        <p:spPr/>
        <p:txBody>
          <a:bodyPr/>
          <a:p>
            <a:endParaRPr lang="en-IN"/>
          </a:p>
        </p:txBody>
      </p:sp>
      <p:sp>
        <p:nvSpPr>
          <p:cNvPr id="1048670" name="Slide Number Placeholder 5"/>
          <p:cNvSpPr>
            <a:spLocks noGrp="1"/>
          </p:cNvSpPr>
          <p:nvPr>
            <p:ph type="sldNum" sz="quarter" idx="12"/>
          </p:nvPr>
        </p:nvSpPr>
        <p:spPr/>
        <p:txBody>
          <a:bodyPr/>
          <a:p>
            <a:fld id="{9AB12A78-44E0-4CB0-9622-EDD5066B7641}" type="slidenum">
              <a:rPr lang="en-IN" smtClean="0"/>
              <a:t>‹#›</a:t>
            </a:fld>
            <a:endParaRPr lang="en-I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45" name=""/>
        <p:cNvGrpSpPr/>
        <p:nvPr/>
      </p:nvGrpSpPr>
      <p:grpSpPr>
        <a:xfrm>
          <a:off x="0" y="0"/>
          <a:ext cx="0" cy="0"/>
          <a:chOff x="0" y="0"/>
          <a:chExt cx="0" cy="0"/>
        </a:xfrm>
      </p:grpSpPr>
      <p:sp>
        <p:nvSpPr>
          <p:cNvPr id="1048623" name="Title 1"/>
          <p:cNvSpPr>
            <a:spLocks noGrp="1"/>
          </p:cNvSpPr>
          <p:nvPr>
            <p:ph type="title"/>
          </p:nvPr>
        </p:nvSpPr>
        <p:spPr>
          <a:xfrm>
            <a:off x="931334" y="609600"/>
            <a:ext cx="8094134" cy="3022600"/>
          </a:xfrm>
        </p:spPr>
        <p:txBody>
          <a:bodyPr anchor="ctr">
            <a:normAutofit/>
          </a:bodyPr>
          <a:lstStyle>
            <a:lvl1pPr algn="l">
              <a:defRPr b="0" cap="none" sz="4400"/>
            </a:lvl1pPr>
          </a:lstStyle>
          <a:p>
            <a:r>
              <a:rPr lang="en-US"/>
              <a:t>Click to edit Master title style</a:t>
            </a:r>
            <a:endParaRPr dirty="0" lang="en-US"/>
          </a:p>
        </p:txBody>
      </p:sp>
      <p:sp>
        <p:nvSpPr>
          <p:cNvPr id="1048624"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tx1">
                    <a:lumMod val="75000"/>
                    <a:lumOff val="25000"/>
                  </a:schemeClr>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25"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26" name="Date Placeholder 3"/>
          <p:cNvSpPr>
            <a:spLocks noGrp="1"/>
          </p:cNvSpPr>
          <p:nvPr>
            <p:ph type="dt" sz="half" idx="10"/>
          </p:nvPr>
        </p:nvSpPr>
        <p:spPr/>
        <p:txBody>
          <a:bodyPr/>
          <a:p>
            <a:fld id="{10FD3C80-2B23-4395-AD74-A5D7FD25DA25}" type="datetimeFigureOut">
              <a:rPr lang="en-IN" smtClean="0"/>
              <a:t>28-08-2025</a:t>
            </a:fld>
            <a:endParaRPr lang="en-IN"/>
          </a:p>
        </p:txBody>
      </p:sp>
      <p:sp>
        <p:nvSpPr>
          <p:cNvPr id="1048627" name="Footer Placeholder 4"/>
          <p:cNvSpPr>
            <a:spLocks noGrp="1"/>
          </p:cNvSpPr>
          <p:nvPr>
            <p:ph type="ftr" sz="quarter" idx="11"/>
          </p:nvPr>
        </p:nvSpPr>
        <p:spPr/>
        <p:txBody>
          <a:bodyPr/>
          <a:p>
            <a:endParaRPr lang="en-IN"/>
          </a:p>
        </p:txBody>
      </p:sp>
      <p:sp>
        <p:nvSpPr>
          <p:cNvPr id="1048628" name="Slide Number Placeholder 5"/>
          <p:cNvSpPr>
            <a:spLocks noGrp="1"/>
          </p:cNvSpPr>
          <p:nvPr>
            <p:ph type="sldNum" sz="quarter" idx="12"/>
          </p:nvPr>
        </p:nvSpPr>
        <p:spPr/>
        <p:txBody>
          <a:bodyPr/>
          <a:p>
            <a:fld id="{9AB12A78-44E0-4CB0-9622-EDD5066B7641}" type="slidenum">
              <a:rPr lang="en-IN" smtClean="0"/>
              <a:t>‹#›</a:t>
            </a:fld>
            <a:endParaRPr lang="en-IN"/>
          </a:p>
        </p:txBody>
      </p:sp>
      <p:sp>
        <p:nvSpPr>
          <p:cNvPr id="1048629" name="TextBox 23"/>
          <p:cNvSpPr txBox="1"/>
          <p:nvPr/>
        </p:nvSpPr>
        <p:spPr>
          <a:xfrm>
            <a:off x="541870" y="790378"/>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
        <p:nvSpPr>
          <p:cNvPr id="1048630" name="TextBox 24"/>
          <p:cNvSpPr txBox="1"/>
          <p:nvPr/>
        </p:nvSpPr>
        <p:spPr>
          <a:xfrm>
            <a:off x="8893011" y="2886556"/>
            <a:ext cx="609600" cy="584776"/>
          </a:xfrm>
          <a:prstGeom prst="rect"/>
        </p:spPr>
        <p:txBody>
          <a:bodyPr anchor="ctr" bIns="45720" lIns="91440" rIns="91440" rtlCol="0" tIns="45720" vert="horz">
            <a:noAutofit/>
          </a:bodyPr>
          <a:p>
            <a:pPr lvl="0"/>
            <a:r>
              <a:rPr baseline="0" dirty="0" sz="8000" lang="en-US">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55" name=""/>
        <p:cNvGrpSpPr/>
        <p:nvPr/>
      </p:nvGrpSpPr>
      <p:grpSpPr>
        <a:xfrm>
          <a:off x="0" y="0"/>
          <a:ext cx="0" cy="0"/>
          <a:chOff x="0" y="0"/>
          <a:chExt cx="0" cy="0"/>
        </a:xfrm>
      </p:grpSpPr>
      <p:sp>
        <p:nvSpPr>
          <p:cNvPr id="1048682" name="Title 1"/>
          <p:cNvSpPr>
            <a:spLocks noGrp="1"/>
          </p:cNvSpPr>
          <p:nvPr>
            <p:ph type="title"/>
          </p:nvPr>
        </p:nvSpPr>
        <p:spPr>
          <a:xfrm>
            <a:off x="685799" y="609600"/>
            <a:ext cx="8588203" cy="3022600"/>
          </a:xfrm>
        </p:spPr>
        <p:txBody>
          <a:bodyPr anchor="ctr">
            <a:normAutofit/>
          </a:bodyPr>
          <a:lstStyle>
            <a:lvl1pPr algn="l">
              <a:defRPr b="0" cap="none" sz="4400"/>
            </a:lvl1pPr>
          </a:lstStyle>
          <a:p>
            <a:r>
              <a:rPr lang="en-US"/>
              <a:t>Click to edit Master title style</a:t>
            </a:r>
            <a:endParaRPr dirty="0" lang="en-US"/>
          </a:p>
        </p:txBody>
      </p:sp>
      <p:sp>
        <p:nvSpPr>
          <p:cNvPr id="1048683" name="Text Placeholder 9"/>
          <p:cNvSpPr>
            <a:spLocks noGrp="1"/>
          </p:cNvSpPr>
          <p:nvPr>
            <p:ph type="body" sz="quarter" idx="13"/>
          </p:nvPr>
        </p:nvSpPr>
        <p:spPr>
          <a:xfrm>
            <a:off x="677332" y="4013200"/>
            <a:ext cx="8596669" cy="514248"/>
          </a:xfrm>
        </p:spPr>
        <p:txBody>
          <a:bodyPr anchor="b">
            <a:noAutofit/>
          </a:bodyPr>
          <a:lstStyle>
            <a:lvl1pPr indent="0" marL="0">
              <a:buFontTx/>
              <a:buNone/>
              <a:defRPr sz="2400">
                <a:solidFill>
                  <a:schemeClr val="accent1"/>
                </a:solidFill>
              </a:defRPr>
            </a:lvl1pPr>
            <a:lvl2pPr indent="0" marL="457200">
              <a:buFontTx/>
              <a:buNone/>
            </a:lvl2pPr>
            <a:lvl3pPr indent="0" marL="914400">
              <a:buFontTx/>
              <a:buNone/>
            </a:lvl3pPr>
            <a:lvl4pPr indent="0" marL="1371600">
              <a:buFontTx/>
              <a:buNone/>
            </a:lvl4pPr>
            <a:lvl5pPr indent="0" marL="1828800">
              <a:buFontTx/>
              <a:buNone/>
            </a:lvl5pPr>
          </a:lstStyle>
          <a:p>
            <a:pPr lvl="0"/>
            <a:r>
              <a:rPr lang="en-US"/>
              <a:t>Click to edit Master text styles</a:t>
            </a:r>
          </a:p>
        </p:txBody>
      </p:sp>
      <p:sp>
        <p:nvSpPr>
          <p:cNvPr id="1048684" name="Text Placeholder 2"/>
          <p:cNvSpPr>
            <a:spLocks noGrp="1"/>
          </p:cNvSpPr>
          <p:nvPr>
            <p:ph type="body" idx="1"/>
          </p:nvPr>
        </p:nvSpPr>
        <p:spPr>
          <a:xfrm>
            <a:off x="677335" y="4527448"/>
            <a:ext cx="8596668" cy="1513914"/>
          </a:xfrm>
        </p:spPr>
        <p:txBody>
          <a:bodyPr anchor="t">
            <a:normAutofit/>
          </a:bodyPr>
          <a:lstStyle>
            <a:lvl1pPr algn="l" indent="0" marL="0">
              <a:buNone/>
              <a:defRPr sz="18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85" name="Date Placeholder 3"/>
          <p:cNvSpPr>
            <a:spLocks noGrp="1"/>
          </p:cNvSpPr>
          <p:nvPr>
            <p:ph type="dt" sz="half" idx="10"/>
          </p:nvPr>
        </p:nvSpPr>
        <p:spPr/>
        <p:txBody>
          <a:bodyPr/>
          <a:p>
            <a:fld id="{10FD3C80-2B23-4395-AD74-A5D7FD25DA25}" type="datetimeFigureOut">
              <a:rPr lang="en-IN" smtClean="0"/>
              <a:t>28-08-2025</a:t>
            </a:fld>
            <a:endParaRPr lang="en-IN"/>
          </a:p>
        </p:txBody>
      </p:sp>
      <p:sp>
        <p:nvSpPr>
          <p:cNvPr id="1048686" name="Footer Placeholder 4"/>
          <p:cNvSpPr>
            <a:spLocks noGrp="1"/>
          </p:cNvSpPr>
          <p:nvPr>
            <p:ph type="ftr" sz="quarter" idx="11"/>
          </p:nvPr>
        </p:nvSpPr>
        <p:spPr/>
        <p:txBody>
          <a:bodyPr/>
          <a:p>
            <a:endParaRPr lang="en-IN"/>
          </a:p>
        </p:txBody>
      </p:sp>
      <p:sp>
        <p:nvSpPr>
          <p:cNvPr id="1048687" name="Slide Number Placeholder 5"/>
          <p:cNvSpPr>
            <a:spLocks noGrp="1"/>
          </p:cNvSpPr>
          <p:nvPr>
            <p:ph type="sldNum" sz="quarter" idx="12"/>
          </p:nvPr>
        </p:nvSpPr>
        <p:spPr/>
        <p:txBody>
          <a:bodyPr/>
          <a:p>
            <a:fld id="{9AB12A78-44E0-4CB0-9622-EDD5066B7641}" type="slidenum">
              <a:rPr lang="en-IN" smtClean="0"/>
              <a:t>‹#›</a:t>
            </a:fld>
            <a:endParaRPr lang="en-I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8" name=""/>
        <p:cNvGrpSpPr/>
        <p:nvPr/>
      </p:nvGrpSpPr>
      <p:grpSpPr>
        <a:xfrm>
          <a:off x="0" y="0"/>
          <a:ext cx="0" cy="0"/>
          <a:chOff x="0" y="0"/>
          <a:chExt cx="0" cy="0"/>
        </a:xfrm>
      </p:grpSpPr>
      <p:sp>
        <p:nvSpPr>
          <p:cNvPr id="1048645" name="Title 1"/>
          <p:cNvSpPr>
            <a:spLocks noGrp="1"/>
          </p:cNvSpPr>
          <p:nvPr>
            <p:ph type="title"/>
          </p:nvPr>
        </p:nvSpPr>
        <p:spPr/>
        <p:txBody>
          <a:bodyPr/>
          <a:p>
            <a:r>
              <a:rPr lang="en-US"/>
              <a:t>Click to edit Master title style</a:t>
            </a:r>
            <a:endParaRPr dirty="0" lang="en-US"/>
          </a:p>
        </p:txBody>
      </p:sp>
      <p:sp>
        <p:nvSpPr>
          <p:cNvPr id="1048646" name="Vertical Text Placeholder 2"/>
          <p:cNvSpPr>
            <a:spLocks noGrp="1"/>
          </p:cNvSpPr>
          <p:nvPr>
            <p:ph type="body" orient="vert" idx="1"/>
          </p:nvPr>
        </p:nvSpPr>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47" name="Date Placeholder 3"/>
          <p:cNvSpPr>
            <a:spLocks noGrp="1"/>
          </p:cNvSpPr>
          <p:nvPr>
            <p:ph type="dt" sz="half" idx="10"/>
          </p:nvPr>
        </p:nvSpPr>
        <p:spPr/>
        <p:txBody>
          <a:bodyPr/>
          <a:p>
            <a:fld id="{10FD3C80-2B23-4395-AD74-A5D7FD25DA25}" type="datetimeFigureOut">
              <a:rPr lang="en-IN" smtClean="0"/>
              <a:t>28-08-2025</a:t>
            </a:fld>
            <a:endParaRPr lang="en-IN"/>
          </a:p>
        </p:txBody>
      </p:sp>
      <p:sp>
        <p:nvSpPr>
          <p:cNvPr id="1048648" name="Footer Placeholder 4"/>
          <p:cNvSpPr>
            <a:spLocks noGrp="1"/>
          </p:cNvSpPr>
          <p:nvPr>
            <p:ph type="ftr" sz="quarter" idx="11"/>
          </p:nvPr>
        </p:nvSpPr>
        <p:spPr/>
        <p:txBody>
          <a:bodyPr/>
          <a:p>
            <a:endParaRPr lang="en-IN"/>
          </a:p>
        </p:txBody>
      </p:sp>
      <p:sp>
        <p:nvSpPr>
          <p:cNvPr id="1048649" name="Slide Number Placeholder 5"/>
          <p:cNvSpPr>
            <a:spLocks noGrp="1"/>
          </p:cNvSpPr>
          <p:nvPr>
            <p:ph type="sldNum" sz="quarter" idx="12"/>
          </p:nvPr>
        </p:nvSpPr>
        <p:spPr/>
        <p:txBody>
          <a:bodyPr/>
          <a:p>
            <a:fld id="{9AB12A78-44E0-4CB0-9622-EDD5066B7641}" type="slidenum">
              <a:rPr lang="en-IN" smtClean="0"/>
              <a:t>‹#›</a:t>
            </a:fld>
            <a:endParaRPr lang="en-I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7" name=""/>
        <p:cNvGrpSpPr/>
        <p:nvPr/>
      </p:nvGrpSpPr>
      <p:grpSpPr>
        <a:xfrm>
          <a:off x="0" y="0"/>
          <a:ext cx="0" cy="0"/>
          <a:chOff x="0" y="0"/>
          <a:chExt cx="0" cy="0"/>
        </a:xfrm>
      </p:grpSpPr>
      <p:sp>
        <p:nvSpPr>
          <p:cNvPr id="1048694" name="Vertical Title 1"/>
          <p:cNvSpPr>
            <a:spLocks noGrp="1"/>
          </p:cNvSpPr>
          <p:nvPr>
            <p:ph type="title" orient="vert"/>
          </p:nvPr>
        </p:nvSpPr>
        <p:spPr>
          <a:xfrm>
            <a:off x="7967673" y="609599"/>
            <a:ext cx="1304743" cy="5251451"/>
          </a:xfrm>
        </p:spPr>
        <p:txBody>
          <a:bodyPr anchor="ctr" vert="eaVert"/>
          <a:p>
            <a:r>
              <a:rPr lang="en-US"/>
              <a:t>Click to edit Master title style</a:t>
            </a:r>
            <a:endParaRPr dirty="0" lang="en-US"/>
          </a:p>
        </p:txBody>
      </p:sp>
      <p:sp>
        <p:nvSpPr>
          <p:cNvPr id="1048695" name="Vertical Text Placeholder 2"/>
          <p:cNvSpPr>
            <a:spLocks noGrp="1"/>
          </p:cNvSpPr>
          <p:nvPr>
            <p:ph type="body" orient="vert" idx="1"/>
          </p:nvPr>
        </p:nvSpPr>
        <p:spPr>
          <a:xfrm>
            <a:off x="677335" y="609600"/>
            <a:ext cx="7060150" cy="5251450"/>
          </a:xfrm>
        </p:spPr>
        <p:txBody>
          <a:bodyPr vert="eaVert"/>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6" name="Date Placeholder 3"/>
          <p:cNvSpPr>
            <a:spLocks noGrp="1"/>
          </p:cNvSpPr>
          <p:nvPr>
            <p:ph type="dt" sz="half" idx="10"/>
          </p:nvPr>
        </p:nvSpPr>
        <p:spPr/>
        <p:txBody>
          <a:bodyPr/>
          <a:p>
            <a:fld id="{10FD3C80-2B23-4395-AD74-A5D7FD25DA25}" type="datetimeFigureOut">
              <a:rPr lang="en-IN" smtClean="0"/>
              <a:t>28-08-2025</a:t>
            </a:fld>
            <a:endParaRPr lang="en-IN"/>
          </a:p>
        </p:txBody>
      </p:sp>
      <p:sp>
        <p:nvSpPr>
          <p:cNvPr id="1048697" name="Footer Placeholder 4"/>
          <p:cNvSpPr>
            <a:spLocks noGrp="1"/>
          </p:cNvSpPr>
          <p:nvPr>
            <p:ph type="ftr" sz="quarter" idx="11"/>
          </p:nvPr>
        </p:nvSpPr>
        <p:spPr/>
        <p:txBody>
          <a:bodyPr/>
          <a:p>
            <a:endParaRPr lang="en-IN"/>
          </a:p>
        </p:txBody>
      </p:sp>
      <p:sp>
        <p:nvSpPr>
          <p:cNvPr id="1048698" name="Slide Number Placeholder 5"/>
          <p:cNvSpPr>
            <a:spLocks noGrp="1"/>
          </p:cNvSpPr>
          <p:nvPr>
            <p:ph type="sldNum" sz="quarter" idx="12"/>
          </p:nvPr>
        </p:nvSpPr>
        <p:spPr/>
        <p:txBody>
          <a:bodyPr/>
          <a:p>
            <a:fld id="{9AB12A78-44E0-4CB0-9622-EDD5066B7641}"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12" name="Title 1"/>
          <p:cNvSpPr>
            <a:spLocks noGrp="1"/>
          </p:cNvSpPr>
          <p:nvPr>
            <p:ph type="title"/>
          </p:nvPr>
        </p:nvSpPr>
        <p:spPr/>
        <p:txBody>
          <a:bodyPr>
            <a:normAutofit/>
          </a:bodyPr>
          <a:lstStyle>
            <a:lvl1pPr>
              <a:defRPr sz="3600"/>
            </a:lvl1pPr>
          </a:lstStyle>
          <a:p>
            <a:r>
              <a:rPr lang="en-US"/>
              <a:t>Click to edit Master title style</a:t>
            </a:r>
            <a:endParaRPr dirty="0" lang="en-US"/>
          </a:p>
        </p:txBody>
      </p:sp>
      <p:sp>
        <p:nvSpPr>
          <p:cNvPr id="1048613" name="Content Placeholder 2"/>
          <p:cNvSpPr>
            <a:spLocks noGrp="1"/>
          </p:cNvSpPr>
          <p:nvPr>
            <p:ph idx="1"/>
          </p:nvPr>
        </p:nvSpPr>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14" name="Date Placeholder 3"/>
          <p:cNvSpPr>
            <a:spLocks noGrp="1"/>
          </p:cNvSpPr>
          <p:nvPr>
            <p:ph type="dt" sz="half" idx="10"/>
          </p:nvPr>
        </p:nvSpPr>
        <p:spPr/>
        <p:txBody>
          <a:bodyPr/>
          <a:p>
            <a:fld id="{10FD3C80-2B23-4395-AD74-A5D7FD25DA25}" type="datetimeFigureOut">
              <a:rPr lang="en-IN" smtClean="0"/>
              <a:t>28-08-2025</a:t>
            </a:fld>
            <a:endParaRPr lang="en-IN"/>
          </a:p>
        </p:txBody>
      </p:sp>
      <p:sp>
        <p:nvSpPr>
          <p:cNvPr id="1048615" name="Footer Placeholder 4"/>
          <p:cNvSpPr>
            <a:spLocks noGrp="1"/>
          </p:cNvSpPr>
          <p:nvPr>
            <p:ph type="ftr" sz="quarter" idx="11"/>
          </p:nvPr>
        </p:nvSpPr>
        <p:spPr/>
        <p:txBody>
          <a:bodyPr/>
          <a:p>
            <a:endParaRPr lang="en-IN"/>
          </a:p>
        </p:txBody>
      </p:sp>
      <p:sp>
        <p:nvSpPr>
          <p:cNvPr id="1048616" name="Slide Number Placeholder 5"/>
          <p:cNvSpPr>
            <a:spLocks noGrp="1"/>
          </p:cNvSpPr>
          <p:nvPr>
            <p:ph type="sldNum" sz="quarter" idx="12"/>
          </p:nvPr>
        </p:nvSpPr>
        <p:spPr/>
        <p:txBody>
          <a:bodyPr/>
          <a:p>
            <a:fld id="{9AB12A78-44E0-4CB0-9622-EDD5066B7641}"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9" name=""/>
        <p:cNvGrpSpPr/>
        <p:nvPr/>
      </p:nvGrpSpPr>
      <p:grpSpPr>
        <a:xfrm>
          <a:off x="0" y="0"/>
          <a:ext cx="0" cy="0"/>
          <a:chOff x="0" y="0"/>
          <a:chExt cx="0" cy="0"/>
        </a:xfrm>
      </p:grpSpPr>
      <p:sp>
        <p:nvSpPr>
          <p:cNvPr id="1048650" name="Title 1"/>
          <p:cNvSpPr>
            <a:spLocks noGrp="1"/>
          </p:cNvSpPr>
          <p:nvPr>
            <p:ph type="title"/>
          </p:nvPr>
        </p:nvSpPr>
        <p:spPr>
          <a:xfrm>
            <a:off x="677335" y="2700867"/>
            <a:ext cx="8596668" cy="1826581"/>
          </a:xfrm>
        </p:spPr>
        <p:txBody>
          <a:bodyPr anchor="b"/>
          <a:lstStyle>
            <a:lvl1pPr algn="l">
              <a:defRPr b="0" cap="none" sz="4000"/>
            </a:lvl1pPr>
          </a:lstStyle>
          <a:p>
            <a:r>
              <a:rPr lang="en-US"/>
              <a:t>Click to edit Master title style</a:t>
            </a:r>
            <a:endParaRPr dirty="0" lang="en-US"/>
          </a:p>
        </p:txBody>
      </p:sp>
      <p:sp>
        <p:nvSpPr>
          <p:cNvPr id="1048651" name="Text Placeholder 2"/>
          <p:cNvSpPr>
            <a:spLocks noGrp="1"/>
          </p:cNvSpPr>
          <p:nvPr>
            <p:ph type="body" idx="1"/>
          </p:nvPr>
        </p:nvSpPr>
        <p:spPr>
          <a:xfrm>
            <a:off x="677335" y="4527448"/>
            <a:ext cx="8596668" cy="860400"/>
          </a:xfrm>
        </p:spPr>
        <p:txBody>
          <a:bodyPr anchor="t"/>
          <a:lstStyle>
            <a:lvl1pPr algn="l" indent="0" marL="0">
              <a:buNone/>
              <a:defRPr sz="2000">
                <a:solidFill>
                  <a:schemeClr val="tx1">
                    <a:lumMod val="50000"/>
                    <a:lumOff val="50000"/>
                  </a:schemeClr>
                </a:solidFill>
              </a:defRPr>
            </a:lvl1pPr>
            <a:lvl2pPr indent="0" marL="457200">
              <a:buNone/>
              <a:defRPr sz="1800">
                <a:solidFill>
                  <a:schemeClr val="tx1">
                    <a:tint val="75000"/>
                  </a:schemeClr>
                </a:solidFill>
              </a:defRPr>
            </a:lvl2pPr>
            <a:lvl3pPr indent="0" marL="914400">
              <a:buNone/>
              <a:defRPr sz="1600">
                <a:solidFill>
                  <a:schemeClr val="tx1">
                    <a:tint val="75000"/>
                  </a:schemeClr>
                </a:solidFill>
              </a:defRPr>
            </a:lvl3pPr>
            <a:lvl4pPr indent="0" marL="1371600">
              <a:buNone/>
              <a:defRPr sz="1400">
                <a:solidFill>
                  <a:schemeClr val="tx1">
                    <a:tint val="75000"/>
                  </a:schemeClr>
                </a:solidFill>
              </a:defRPr>
            </a:lvl4pPr>
            <a:lvl5pPr indent="0" marL="1828800">
              <a:buNone/>
              <a:defRPr sz="1400">
                <a:solidFill>
                  <a:schemeClr val="tx1">
                    <a:tint val="75000"/>
                  </a:schemeClr>
                </a:solidFill>
              </a:defRPr>
            </a:lvl5pPr>
            <a:lvl6pPr indent="0" marL="2286000">
              <a:buNone/>
              <a:defRPr sz="1400">
                <a:solidFill>
                  <a:schemeClr val="tx1">
                    <a:tint val="75000"/>
                  </a:schemeClr>
                </a:solidFill>
              </a:defRPr>
            </a:lvl6pPr>
            <a:lvl7pPr indent="0" marL="2743200">
              <a:buNone/>
              <a:defRPr sz="1400">
                <a:solidFill>
                  <a:schemeClr val="tx1">
                    <a:tint val="75000"/>
                  </a:schemeClr>
                </a:solidFill>
              </a:defRPr>
            </a:lvl7pPr>
            <a:lvl8pPr indent="0" marL="3200400">
              <a:buNone/>
              <a:defRPr sz="1400">
                <a:solidFill>
                  <a:schemeClr val="tx1">
                    <a:tint val="75000"/>
                  </a:schemeClr>
                </a:solidFill>
              </a:defRPr>
            </a:lvl8pPr>
            <a:lvl9pPr indent="0" marL="3657600">
              <a:buNone/>
              <a:defRPr sz="1400">
                <a:solidFill>
                  <a:schemeClr val="tx1">
                    <a:tint val="75000"/>
                  </a:schemeClr>
                </a:solidFill>
              </a:defRPr>
            </a:lvl9pPr>
          </a:lstStyle>
          <a:p>
            <a:pPr lvl="0"/>
            <a:r>
              <a:rPr lang="en-US"/>
              <a:t>Click to edit Master text styles</a:t>
            </a:r>
          </a:p>
        </p:txBody>
      </p:sp>
      <p:sp>
        <p:nvSpPr>
          <p:cNvPr id="1048652" name="Date Placeholder 3"/>
          <p:cNvSpPr>
            <a:spLocks noGrp="1"/>
          </p:cNvSpPr>
          <p:nvPr>
            <p:ph type="dt" sz="half" idx="10"/>
          </p:nvPr>
        </p:nvSpPr>
        <p:spPr/>
        <p:txBody>
          <a:bodyPr/>
          <a:p>
            <a:fld id="{10FD3C80-2B23-4395-AD74-A5D7FD25DA25}" type="datetimeFigureOut">
              <a:rPr lang="en-IN" smtClean="0"/>
              <a:t>28-08-2025</a:t>
            </a:fld>
            <a:endParaRPr lang="en-IN"/>
          </a:p>
        </p:txBody>
      </p:sp>
      <p:sp>
        <p:nvSpPr>
          <p:cNvPr id="1048653" name="Footer Placeholder 4"/>
          <p:cNvSpPr>
            <a:spLocks noGrp="1"/>
          </p:cNvSpPr>
          <p:nvPr>
            <p:ph type="ftr" sz="quarter" idx="11"/>
          </p:nvPr>
        </p:nvSpPr>
        <p:spPr/>
        <p:txBody>
          <a:bodyPr/>
          <a:p>
            <a:endParaRPr lang="en-IN"/>
          </a:p>
        </p:txBody>
      </p:sp>
      <p:sp>
        <p:nvSpPr>
          <p:cNvPr id="1048654" name="Slide Number Placeholder 5"/>
          <p:cNvSpPr>
            <a:spLocks noGrp="1"/>
          </p:cNvSpPr>
          <p:nvPr>
            <p:ph type="sldNum" sz="quarter" idx="12"/>
          </p:nvPr>
        </p:nvSpPr>
        <p:spPr/>
        <p:txBody>
          <a:bodyPr/>
          <a:p>
            <a:fld id="{9AB12A78-44E0-4CB0-9622-EDD5066B7641}"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4" name=""/>
        <p:cNvGrpSpPr/>
        <p:nvPr/>
      </p:nvGrpSpPr>
      <p:grpSpPr>
        <a:xfrm>
          <a:off x="0" y="0"/>
          <a:ext cx="0" cy="0"/>
          <a:chOff x="0" y="0"/>
          <a:chExt cx="0" cy="0"/>
        </a:xfrm>
      </p:grpSpPr>
      <p:sp>
        <p:nvSpPr>
          <p:cNvPr id="1048676" name="Title 1"/>
          <p:cNvSpPr>
            <a:spLocks noGrp="1"/>
          </p:cNvSpPr>
          <p:nvPr>
            <p:ph type="title"/>
          </p:nvPr>
        </p:nvSpPr>
        <p:spPr/>
        <p:txBody>
          <a:bodyPr/>
          <a:p>
            <a:r>
              <a:rPr lang="en-US"/>
              <a:t>Click to edit Master title style</a:t>
            </a:r>
            <a:endParaRPr dirty="0" lang="en-US"/>
          </a:p>
        </p:txBody>
      </p:sp>
      <p:sp>
        <p:nvSpPr>
          <p:cNvPr id="1048677" name="Content Placeholder 2"/>
          <p:cNvSpPr>
            <a:spLocks noGrp="1"/>
          </p:cNvSpPr>
          <p:nvPr>
            <p:ph sz="half" idx="1"/>
          </p:nvPr>
        </p:nvSpPr>
        <p:spPr>
          <a:xfrm>
            <a:off x="677334" y="2160589"/>
            <a:ext cx="4184035" cy="3880772"/>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8" name="Content Placeholder 3"/>
          <p:cNvSpPr>
            <a:spLocks noGrp="1"/>
          </p:cNvSpPr>
          <p:nvPr>
            <p:ph sz="half" idx="2"/>
          </p:nvPr>
        </p:nvSpPr>
        <p:spPr>
          <a:xfrm>
            <a:off x="5089970" y="2160589"/>
            <a:ext cx="4184034" cy="3880773"/>
          </a:xfrm>
        </p:spPr>
        <p:txBody>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79" name="Date Placeholder 4"/>
          <p:cNvSpPr>
            <a:spLocks noGrp="1"/>
          </p:cNvSpPr>
          <p:nvPr>
            <p:ph type="dt" sz="half" idx="10"/>
          </p:nvPr>
        </p:nvSpPr>
        <p:spPr/>
        <p:txBody>
          <a:bodyPr/>
          <a:p>
            <a:fld id="{10FD3C80-2B23-4395-AD74-A5D7FD25DA25}" type="datetimeFigureOut">
              <a:rPr lang="en-IN" smtClean="0"/>
              <a:t>28-08-2025</a:t>
            </a:fld>
            <a:endParaRPr lang="en-IN"/>
          </a:p>
        </p:txBody>
      </p:sp>
      <p:sp>
        <p:nvSpPr>
          <p:cNvPr id="1048680" name="Footer Placeholder 5"/>
          <p:cNvSpPr>
            <a:spLocks noGrp="1"/>
          </p:cNvSpPr>
          <p:nvPr>
            <p:ph type="ftr" sz="quarter" idx="11"/>
          </p:nvPr>
        </p:nvSpPr>
        <p:spPr/>
        <p:txBody>
          <a:bodyPr/>
          <a:p>
            <a:endParaRPr lang="en-IN"/>
          </a:p>
        </p:txBody>
      </p:sp>
      <p:sp>
        <p:nvSpPr>
          <p:cNvPr id="1048681" name="Slide Number Placeholder 6"/>
          <p:cNvSpPr>
            <a:spLocks noGrp="1"/>
          </p:cNvSpPr>
          <p:nvPr>
            <p:ph type="sldNum" sz="quarter" idx="12"/>
          </p:nvPr>
        </p:nvSpPr>
        <p:spPr/>
        <p:txBody>
          <a:bodyPr/>
          <a:p>
            <a:fld id="{9AB12A78-44E0-4CB0-9622-EDD5066B7641}"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50" name=""/>
        <p:cNvGrpSpPr/>
        <p:nvPr/>
      </p:nvGrpSpPr>
      <p:grpSpPr>
        <a:xfrm>
          <a:off x="0" y="0"/>
          <a:ext cx="0" cy="0"/>
          <a:chOff x="0" y="0"/>
          <a:chExt cx="0" cy="0"/>
        </a:xfrm>
      </p:grpSpPr>
      <p:sp>
        <p:nvSpPr>
          <p:cNvPr id="1048655" name="Title 1"/>
          <p:cNvSpPr>
            <a:spLocks noGrp="1"/>
          </p:cNvSpPr>
          <p:nvPr>
            <p:ph type="title"/>
          </p:nvPr>
        </p:nvSpPr>
        <p:spPr/>
        <p:txBody>
          <a:bodyPr/>
          <a:p>
            <a:r>
              <a:rPr lang="en-US"/>
              <a:t>Click to edit Master title style</a:t>
            </a:r>
            <a:endParaRPr dirty="0" lang="en-US"/>
          </a:p>
        </p:txBody>
      </p:sp>
      <p:sp>
        <p:nvSpPr>
          <p:cNvPr id="1048656" name="Text Placeholder 2"/>
          <p:cNvSpPr>
            <a:spLocks noGrp="1"/>
          </p:cNvSpPr>
          <p:nvPr>
            <p:ph type="body" idx="1"/>
          </p:nvPr>
        </p:nvSpPr>
        <p:spPr>
          <a:xfrm>
            <a:off x="675745" y="2160983"/>
            <a:ext cx="4185623"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7" name="Content Placeholder 3"/>
          <p:cNvSpPr>
            <a:spLocks noGrp="1"/>
          </p:cNvSpPr>
          <p:nvPr>
            <p:ph sz="half" idx="2"/>
          </p:nvPr>
        </p:nvSpPr>
        <p:spPr>
          <a:xfrm>
            <a:off x="675745" y="2737245"/>
            <a:ext cx="4185623"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58" name="Text Placeholder 4"/>
          <p:cNvSpPr>
            <a:spLocks noGrp="1"/>
          </p:cNvSpPr>
          <p:nvPr>
            <p:ph type="body" sz="quarter" idx="3"/>
          </p:nvPr>
        </p:nvSpPr>
        <p:spPr>
          <a:xfrm>
            <a:off x="5088383" y="2160983"/>
            <a:ext cx="4185618" cy="576262"/>
          </a:xfrm>
        </p:spPr>
        <p:txBody>
          <a:bodyPr anchor="b">
            <a:noAutofit/>
          </a:bodyPr>
          <a:lstStyle>
            <a:lvl1pPr indent="0" marL="0">
              <a:buNone/>
              <a:defRPr b="0"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a:t>Click to edit Master text styles</a:t>
            </a:r>
          </a:p>
        </p:txBody>
      </p:sp>
      <p:sp>
        <p:nvSpPr>
          <p:cNvPr id="1048659" name="Content Placeholder 5"/>
          <p:cNvSpPr>
            <a:spLocks noGrp="1"/>
          </p:cNvSpPr>
          <p:nvPr>
            <p:ph sz="quarter" idx="4"/>
          </p:nvPr>
        </p:nvSpPr>
        <p:spPr>
          <a:xfrm>
            <a:off x="5088384" y="2737245"/>
            <a:ext cx="4185617" cy="330411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60" name="Date Placeholder 6"/>
          <p:cNvSpPr>
            <a:spLocks noGrp="1"/>
          </p:cNvSpPr>
          <p:nvPr>
            <p:ph type="dt" sz="half" idx="10"/>
          </p:nvPr>
        </p:nvSpPr>
        <p:spPr/>
        <p:txBody>
          <a:bodyPr/>
          <a:p>
            <a:fld id="{10FD3C80-2B23-4395-AD74-A5D7FD25DA25}" type="datetimeFigureOut">
              <a:rPr lang="en-IN" smtClean="0"/>
              <a:t>28-08-2025</a:t>
            </a:fld>
            <a:endParaRPr lang="en-IN"/>
          </a:p>
        </p:txBody>
      </p:sp>
      <p:sp>
        <p:nvSpPr>
          <p:cNvPr id="1048661" name="Footer Placeholder 7"/>
          <p:cNvSpPr>
            <a:spLocks noGrp="1"/>
          </p:cNvSpPr>
          <p:nvPr>
            <p:ph type="ftr" sz="quarter" idx="11"/>
          </p:nvPr>
        </p:nvSpPr>
        <p:spPr/>
        <p:txBody>
          <a:bodyPr/>
          <a:p>
            <a:endParaRPr lang="en-IN"/>
          </a:p>
        </p:txBody>
      </p:sp>
      <p:sp>
        <p:nvSpPr>
          <p:cNvPr id="1048662" name="Slide Number Placeholder 8"/>
          <p:cNvSpPr>
            <a:spLocks noGrp="1"/>
          </p:cNvSpPr>
          <p:nvPr>
            <p:ph type="sldNum" sz="quarter" idx="12"/>
          </p:nvPr>
        </p:nvSpPr>
        <p:spPr/>
        <p:txBody>
          <a:bodyPr/>
          <a:p>
            <a:fld id="{9AB12A78-44E0-4CB0-9622-EDD5066B7641}"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4" name=""/>
        <p:cNvGrpSpPr/>
        <p:nvPr/>
      </p:nvGrpSpPr>
      <p:grpSpPr>
        <a:xfrm>
          <a:off x="0" y="0"/>
          <a:ext cx="0" cy="0"/>
          <a:chOff x="0" y="0"/>
          <a:chExt cx="0" cy="0"/>
        </a:xfrm>
      </p:grpSpPr>
      <p:sp>
        <p:nvSpPr>
          <p:cNvPr id="1048619" name="Title 1"/>
          <p:cNvSpPr>
            <a:spLocks noGrp="1"/>
          </p:cNvSpPr>
          <p:nvPr>
            <p:ph type="title"/>
          </p:nvPr>
        </p:nvSpPr>
        <p:spPr>
          <a:xfrm>
            <a:off x="677334" y="609600"/>
            <a:ext cx="8596668" cy="1320800"/>
          </a:xfrm>
        </p:spPr>
        <p:txBody>
          <a:bodyPr/>
          <a:p>
            <a:r>
              <a:rPr lang="en-US"/>
              <a:t>Click to edit Master title style</a:t>
            </a:r>
            <a:endParaRPr dirty="0" lang="en-US"/>
          </a:p>
        </p:txBody>
      </p:sp>
      <p:sp>
        <p:nvSpPr>
          <p:cNvPr id="1048620" name="Date Placeholder 2"/>
          <p:cNvSpPr>
            <a:spLocks noGrp="1"/>
          </p:cNvSpPr>
          <p:nvPr>
            <p:ph type="dt" sz="half" idx="10"/>
          </p:nvPr>
        </p:nvSpPr>
        <p:spPr/>
        <p:txBody>
          <a:bodyPr/>
          <a:p>
            <a:fld id="{10FD3C80-2B23-4395-AD74-A5D7FD25DA25}" type="datetimeFigureOut">
              <a:rPr lang="en-IN" smtClean="0"/>
              <a:t>28-08-2025</a:t>
            </a:fld>
            <a:endParaRPr lang="en-IN"/>
          </a:p>
        </p:txBody>
      </p:sp>
      <p:sp>
        <p:nvSpPr>
          <p:cNvPr id="1048621" name="Footer Placeholder 3"/>
          <p:cNvSpPr>
            <a:spLocks noGrp="1"/>
          </p:cNvSpPr>
          <p:nvPr>
            <p:ph type="ftr" sz="quarter" idx="11"/>
          </p:nvPr>
        </p:nvSpPr>
        <p:spPr/>
        <p:txBody>
          <a:bodyPr/>
          <a:p>
            <a:endParaRPr lang="en-IN"/>
          </a:p>
        </p:txBody>
      </p:sp>
      <p:sp>
        <p:nvSpPr>
          <p:cNvPr id="1048622" name="Slide Number Placeholder 4"/>
          <p:cNvSpPr>
            <a:spLocks noGrp="1"/>
          </p:cNvSpPr>
          <p:nvPr>
            <p:ph type="sldNum" sz="quarter" idx="12"/>
          </p:nvPr>
        </p:nvSpPr>
        <p:spPr/>
        <p:txBody>
          <a:bodyPr/>
          <a:p>
            <a:fld id="{9AB12A78-44E0-4CB0-9622-EDD5066B7641}"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51" name=""/>
        <p:cNvGrpSpPr/>
        <p:nvPr/>
      </p:nvGrpSpPr>
      <p:grpSpPr>
        <a:xfrm>
          <a:off x="0" y="0"/>
          <a:ext cx="0" cy="0"/>
          <a:chOff x="0" y="0"/>
          <a:chExt cx="0" cy="0"/>
        </a:xfrm>
      </p:grpSpPr>
      <p:sp>
        <p:nvSpPr>
          <p:cNvPr id="1048663" name="Date Placeholder 1"/>
          <p:cNvSpPr>
            <a:spLocks noGrp="1"/>
          </p:cNvSpPr>
          <p:nvPr>
            <p:ph type="dt" sz="half" idx="10"/>
          </p:nvPr>
        </p:nvSpPr>
        <p:spPr/>
        <p:txBody>
          <a:bodyPr/>
          <a:p>
            <a:fld id="{10FD3C80-2B23-4395-AD74-A5D7FD25DA25}" type="datetimeFigureOut">
              <a:rPr lang="en-IN" smtClean="0"/>
              <a:t>28-08-2025</a:t>
            </a:fld>
            <a:endParaRPr lang="en-IN"/>
          </a:p>
        </p:txBody>
      </p:sp>
      <p:sp>
        <p:nvSpPr>
          <p:cNvPr id="1048664" name="Footer Placeholder 2"/>
          <p:cNvSpPr>
            <a:spLocks noGrp="1"/>
          </p:cNvSpPr>
          <p:nvPr>
            <p:ph type="ftr" sz="quarter" idx="11"/>
          </p:nvPr>
        </p:nvSpPr>
        <p:spPr/>
        <p:txBody>
          <a:bodyPr/>
          <a:p>
            <a:endParaRPr lang="en-IN"/>
          </a:p>
        </p:txBody>
      </p:sp>
      <p:sp>
        <p:nvSpPr>
          <p:cNvPr id="1048665" name="Slide Number Placeholder 3"/>
          <p:cNvSpPr>
            <a:spLocks noGrp="1"/>
          </p:cNvSpPr>
          <p:nvPr>
            <p:ph type="sldNum" sz="quarter" idx="12"/>
          </p:nvPr>
        </p:nvSpPr>
        <p:spPr/>
        <p:txBody>
          <a:bodyPr/>
          <a:p>
            <a:fld id="{9AB12A78-44E0-4CB0-9622-EDD5066B7641}"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56" name=""/>
        <p:cNvGrpSpPr/>
        <p:nvPr/>
      </p:nvGrpSpPr>
      <p:grpSpPr>
        <a:xfrm>
          <a:off x="0" y="0"/>
          <a:ext cx="0" cy="0"/>
          <a:chOff x="0" y="0"/>
          <a:chExt cx="0" cy="0"/>
        </a:xfrm>
      </p:grpSpPr>
      <p:sp>
        <p:nvSpPr>
          <p:cNvPr id="1048688"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dirty="0" lang="en-US"/>
          </a:p>
        </p:txBody>
      </p:sp>
      <p:sp>
        <p:nvSpPr>
          <p:cNvPr id="1048689" name="Content Placeholder 2"/>
          <p:cNvSpPr>
            <a:spLocks noGrp="1"/>
          </p:cNvSpPr>
          <p:nvPr>
            <p:ph idx="1"/>
          </p:nvPr>
        </p:nvSpPr>
        <p:spPr>
          <a:xfrm>
            <a:off x="4760461" y="514924"/>
            <a:ext cx="4513541" cy="5526437"/>
          </a:xfrm>
        </p:spPr>
        <p:txBody>
          <a:bodyPr>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690" name="Text Placeholder 3"/>
          <p:cNvSpPr>
            <a:spLocks noGrp="1"/>
          </p:cNvSpPr>
          <p:nvPr>
            <p:ph type="body" sz="half" idx="2"/>
          </p:nvPr>
        </p:nvSpPr>
        <p:spPr>
          <a:xfrm>
            <a:off x="677334" y="2777069"/>
            <a:ext cx="3854528" cy="2584449"/>
          </a:xfrm>
        </p:spPr>
        <p:txBody>
          <a:bodyPr>
            <a:normAutofit/>
          </a:bodyPr>
          <a:lstStyle>
            <a:lvl1pPr indent="0" marL="0">
              <a:buNone/>
              <a:defRPr sz="1400"/>
            </a:lvl1pPr>
            <a:lvl2pPr indent="0" marL="457063">
              <a:buNone/>
              <a:defRPr sz="1400"/>
            </a:lvl2pPr>
            <a:lvl3pPr indent="0" marL="914126">
              <a:buNone/>
              <a:defRPr sz="1200"/>
            </a:lvl3pPr>
            <a:lvl4pPr indent="0" marL="1371189">
              <a:buNone/>
              <a:defRPr sz="1000"/>
            </a:lvl4pPr>
            <a:lvl5pPr indent="0" marL="1828251">
              <a:buNone/>
              <a:defRPr sz="1000"/>
            </a:lvl5pPr>
            <a:lvl6pPr indent="0" marL="2285314">
              <a:buNone/>
              <a:defRPr sz="1000"/>
            </a:lvl6pPr>
            <a:lvl7pPr indent="0" marL="2742377">
              <a:buNone/>
              <a:defRPr sz="1000"/>
            </a:lvl7pPr>
            <a:lvl8pPr indent="0" marL="3199440">
              <a:buNone/>
              <a:defRPr sz="1000"/>
            </a:lvl8pPr>
            <a:lvl9pPr indent="0" marL="3656503">
              <a:buNone/>
              <a:defRPr sz="1000"/>
            </a:lvl9pPr>
          </a:lstStyle>
          <a:p>
            <a:pPr lvl="0"/>
            <a:r>
              <a:rPr lang="en-US"/>
              <a:t>Click to edit Master text styles</a:t>
            </a:r>
          </a:p>
        </p:txBody>
      </p:sp>
      <p:sp>
        <p:nvSpPr>
          <p:cNvPr id="1048691" name="Date Placeholder 4"/>
          <p:cNvSpPr>
            <a:spLocks noGrp="1"/>
          </p:cNvSpPr>
          <p:nvPr>
            <p:ph type="dt" sz="half" idx="10"/>
          </p:nvPr>
        </p:nvSpPr>
        <p:spPr/>
        <p:txBody>
          <a:bodyPr/>
          <a:p>
            <a:fld id="{10FD3C80-2B23-4395-AD74-A5D7FD25DA25}" type="datetimeFigureOut">
              <a:rPr lang="en-IN" smtClean="0"/>
              <a:t>28-08-2025</a:t>
            </a:fld>
            <a:endParaRPr lang="en-IN"/>
          </a:p>
        </p:txBody>
      </p:sp>
      <p:sp>
        <p:nvSpPr>
          <p:cNvPr id="1048692" name="Footer Placeholder 5"/>
          <p:cNvSpPr>
            <a:spLocks noGrp="1"/>
          </p:cNvSpPr>
          <p:nvPr>
            <p:ph type="ftr" sz="quarter" idx="11"/>
          </p:nvPr>
        </p:nvSpPr>
        <p:spPr/>
        <p:txBody>
          <a:bodyPr/>
          <a:p>
            <a:endParaRPr lang="en-IN"/>
          </a:p>
        </p:txBody>
      </p:sp>
      <p:sp>
        <p:nvSpPr>
          <p:cNvPr id="1048693" name="Slide Number Placeholder 6"/>
          <p:cNvSpPr>
            <a:spLocks noGrp="1"/>
          </p:cNvSpPr>
          <p:nvPr>
            <p:ph type="sldNum" sz="quarter" idx="12"/>
          </p:nvPr>
        </p:nvSpPr>
        <p:spPr/>
        <p:txBody>
          <a:bodyPr/>
          <a:p>
            <a:fld id="{9AB12A78-44E0-4CB0-9622-EDD5066B7641}"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7" name=""/>
        <p:cNvGrpSpPr/>
        <p:nvPr/>
      </p:nvGrpSpPr>
      <p:grpSpPr>
        <a:xfrm>
          <a:off x="0" y="0"/>
          <a:ext cx="0" cy="0"/>
          <a:chOff x="0" y="0"/>
          <a:chExt cx="0" cy="0"/>
        </a:xfrm>
      </p:grpSpPr>
      <p:sp>
        <p:nvSpPr>
          <p:cNvPr id="1048639" name="Title 1"/>
          <p:cNvSpPr>
            <a:spLocks noGrp="1"/>
          </p:cNvSpPr>
          <p:nvPr>
            <p:ph type="title"/>
          </p:nvPr>
        </p:nvSpPr>
        <p:spPr>
          <a:xfrm>
            <a:off x="677334" y="4800600"/>
            <a:ext cx="8596667" cy="566738"/>
          </a:xfrm>
        </p:spPr>
        <p:txBody>
          <a:bodyPr anchor="b">
            <a:normAutofit/>
          </a:bodyPr>
          <a:lstStyle>
            <a:lvl1pPr algn="l">
              <a:defRPr b="0" sz="2400"/>
            </a:lvl1pPr>
          </a:lstStyle>
          <a:p>
            <a:r>
              <a:rPr lang="en-US"/>
              <a:t>Click to edit Master title style</a:t>
            </a:r>
            <a:endParaRPr dirty="0" lang="en-US"/>
          </a:p>
        </p:txBody>
      </p:sp>
      <p:sp>
        <p:nvSpPr>
          <p:cNvPr id="1048640" name="Picture Placeholder 2"/>
          <p:cNvSpPr>
            <a:spLocks noChangeAspect="1" noGrp="1"/>
          </p:cNvSpPr>
          <p:nvPr>
            <p:ph type="pic" idx="1"/>
          </p:nvPr>
        </p:nvSpPr>
        <p:spPr>
          <a:xfrm>
            <a:off x="677334" y="609600"/>
            <a:ext cx="8596668" cy="3845718"/>
          </a:xfrm>
        </p:spPr>
        <p:txBody>
          <a:bodyPr anchor="t">
            <a:normAutofit/>
          </a:bodyPr>
          <a:lstStyle>
            <a:lvl1pPr algn="ctr" indent="0" marL="0">
              <a:buNone/>
              <a:defRPr sz="1600"/>
            </a:lvl1pPr>
            <a:lvl2pPr indent="0" marL="457200">
              <a:buNone/>
              <a:defRPr sz="1600"/>
            </a:lvl2pPr>
            <a:lvl3pPr indent="0" marL="914400">
              <a:buNone/>
              <a:defRPr sz="16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r>
              <a:rPr lang="en-US"/>
              <a:t>Click icon to add picture</a:t>
            </a:r>
            <a:endParaRPr dirty="0" lang="en-US"/>
          </a:p>
        </p:txBody>
      </p:sp>
      <p:sp>
        <p:nvSpPr>
          <p:cNvPr id="1048641" name="Text Placeholder 3"/>
          <p:cNvSpPr>
            <a:spLocks noGrp="1"/>
          </p:cNvSpPr>
          <p:nvPr>
            <p:ph type="body" sz="half" idx="2"/>
          </p:nvPr>
        </p:nvSpPr>
        <p:spPr>
          <a:xfrm>
            <a:off x="677334" y="5367338"/>
            <a:ext cx="8596667" cy="674024"/>
          </a:xfrm>
        </p:spPr>
        <p:txBody>
          <a:bodyPr>
            <a:normAutofit/>
          </a:bodyPr>
          <a:lstStyle>
            <a:lvl1pPr indent="0" marL="0">
              <a:buNone/>
              <a:defRPr sz="12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lang="en-US"/>
              <a:t>Click to edit Master text styles</a:t>
            </a:r>
          </a:p>
        </p:txBody>
      </p:sp>
      <p:sp>
        <p:nvSpPr>
          <p:cNvPr id="1048642" name="Date Placeholder 4"/>
          <p:cNvSpPr>
            <a:spLocks noGrp="1"/>
          </p:cNvSpPr>
          <p:nvPr>
            <p:ph type="dt" sz="half" idx="10"/>
          </p:nvPr>
        </p:nvSpPr>
        <p:spPr/>
        <p:txBody>
          <a:bodyPr/>
          <a:p>
            <a:fld id="{10FD3C80-2B23-4395-AD74-A5D7FD25DA25}" type="datetimeFigureOut">
              <a:rPr lang="en-IN" smtClean="0"/>
              <a:t>28-08-2025</a:t>
            </a:fld>
            <a:endParaRPr lang="en-IN"/>
          </a:p>
        </p:txBody>
      </p:sp>
      <p:sp>
        <p:nvSpPr>
          <p:cNvPr id="1048643" name="Footer Placeholder 5"/>
          <p:cNvSpPr>
            <a:spLocks noGrp="1"/>
          </p:cNvSpPr>
          <p:nvPr>
            <p:ph type="ftr" sz="quarter" idx="11"/>
          </p:nvPr>
        </p:nvSpPr>
        <p:spPr/>
        <p:txBody>
          <a:bodyPr/>
          <a:p>
            <a:endParaRPr lang="en-IN"/>
          </a:p>
        </p:txBody>
      </p:sp>
      <p:sp>
        <p:nvSpPr>
          <p:cNvPr id="1048644" name="Slide Number Placeholder 6"/>
          <p:cNvSpPr>
            <a:spLocks noGrp="1"/>
          </p:cNvSpPr>
          <p:nvPr>
            <p:ph type="sldNum" sz="quarter" idx="12"/>
          </p:nvPr>
        </p:nvSpPr>
        <p:spPr/>
        <p:txBody>
          <a:bodyPr/>
          <a:p>
            <a:fld id="{9AB12A78-44E0-4CB0-9622-EDD5066B7641}"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grpSp>
        <p:nvGrpSpPr>
          <p:cNvPr id="12" name="Group 6"/>
          <p:cNvGrpSpPr/>
          <p:nvPr/>
        </p:nvGrpSpPr>
        <p:grpSpPr>
          <a:xfrm>
            <a:off x="0" y="-8467"/>
            <a:ext cx="12192000" cy="6866467"/>
            <a:chOff x="0" y="-8467"/>
            <a:chExt cx="12192000" cy="6866467"/>
          </a:xfrm>
        </p:grpSpPr>
        <p:cxnSp>
          <p:nvCxnSpPr>
            <p:cNvPr id="3145728" name="Straight Connector 19"/>
            <p:cNvCxnSpPr>
              <a:cxnSpLocks/>
            </p:cNvCxnSpPr>
            <p:nvPr/>
          </p:nvCxnSpPr>
          <p:spPr>
            <a:xfrm>
              <a:off x="9371012" y="0"/>
              <a:ext cx="1219200" cy="6858000"/>
            </a:xfrm>
            <a:prstGeom prst="line"/>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145729" name="Straight Connector 20"/>
            <p:cNvCxnSpPr>
              <a:cxnSpLocks/>
            </p:cNvCxnSpPr>
            <p:nvPr/>
          </p:nvCxnSpPr>
          <p:spPr>
            <a:xfrm flipH="1">
              <a:off x="7425267" y="3681413"/>
              <a:ext cx="4763558" cy="3176587"/>
            </a:xfrm>
            <a:prstGeom prst="line"/>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048576" name="Rectangle 23"/>
            <p:cNvSpPr/>
            <p:nvPr/>
          </p:nvSpPr>
          <p:spPr>
            <a:xfrm>
              <a:off x="9181476" y="-8467"/>
              <a:ext cx="3007349" cy="6866467"/>
            </a:xfrm>
            <a:custGeom>
              <a:avLst/>
              <a:ah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7" name="Rectangle 25"/>
            <p:cNvSpPr/>
            <p:nvPr/>
          </p:nvSpPr>
          <p:spPr>
            <a:xfrm>
              <a:off x="9603442" y="-8467"/>
              <a:ext cx="2588558" cy="6866467"/>
            </a:xfrm>
            <a:custGeom>
              <a:avLst/>
              <a:ah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8"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79" name="Rectangle 27"/>
            <p:cNvSpPr/>
            <p:nvPr/>
          </p:nvSpPr>
          <p:spPr>
            <a:xfrm>
              <a:off x="9334500" y="-8467"/>
              <a:ext cx="2854326" cy="6866467"/>
            </a:xfrm>
            <a:custGeom>
              <a:avLst/>
              <a:ah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0" name="Rectangle 28"/>
            <p:cNvSpPr/>
            <p:nvPr/>
          </p:nvSpPr>
          <p:spPr>
            <a:xfrm>
              <a:off x="10898730" y="-8467"/>
              <a:ext cx="1290094" cy="6866467"/>
            </a:xfrm>
            <a:custGeom>
              <a:avLst/>
              <a:ah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1" name="Rectangle 29"/>
            <p:cNvSpPr/>
            <p:nvPr/>
          </p:nvSpPr>
          <p:spPr>
            <a:xfrm>
              <a:off x="10938999" y="-8467"/>
              <a:ext cx="1249825" cy="6866467"/>
            </a:xfrm>
            <a:custGeom>
              <a:avLst/>
              <a:ah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2"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048583"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1048584" name="Title Placeholder 1"/>
          <p:cNvSpPr>
            <a:spLocks noGrp="1"/>
          </p:cNvSpPr>
          <p:nvPr>
            <p:ph type="title"/>
          </p:nvPr>
        </p:nvSpPr>
        <p:spPr>
          <a:xfrm>
            <a:off x="677334" y="609600"/>
            <a:ext cx="8596668" cy="1320800"/>
          </a:xfrm>
          <a:prstGeom prst="rect"/>
        </p:spPr>
        <p:txBody>
          <a:bodyPr anchor="t" bIns="45720" lIns="91440" rIns="91440" rtlCol="0" tIns="45720" vert="horz">
            <a:normAutofit/>
          </a:bodyPr>
          <a:p>
            <a:r>
              <a:rPr lang="en-US"/>
              <a:t>Click to edit Master title style</a:t>
            </a:r>
            <a:endParaRPr dirty="0" lang="en-US"/>
          </a:p>
        </p:txBody>
      </p:sp>
      <p:sp>
        <p:nvSpPr>
          <p:cNvPr id="1048585" name="Text Placeholder 2"/>
          <p:cNvSpPr>
            <a:spLocks noGrp="1"/>
          </p:cNvSpPr>
          <p:nvPr>
            <p:ph type="body" idx="1"/>
          </p:nvPr>
        </p:nvSpPr>
        <p:spPr>
          <a:xfrm>
            <a:off x="677334" y="2160589"/>
            <a:ext cx="8596668" cy="3880773"/>
          </a:xfrm>
          <a:prstGeom prst="rect"/>
        </p:spPr>
        <p:txBody>
          <a:bodyPr bIns="45720" lIns="91440" rIns="91440" rtlCol="0" tIns="45720" vert="horz">
            <a:normAutofit/>
          </a:bodyPr>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lang="en-US"/>
          </a:p>
        </p:txBody>
      </p:sp>
      <p:sp>
        <p:nvSpPr>
          <p:cNvPr id="1048586" name="Date Placeholder 3"/>
          <p:cNvSpPr>
            <a:spLocks noGrp="1"/>
          </p:cNvSpPr>
          <p:nvPr>
            <p:ph type="dt" sz="half" idx="2"/>
          </p:nvPr>
        </p:nvSpPr>
        <p:spPr>
          <a:xfrm>
            <a:off x="7205133" y="6041362"/>
            <a:ext cx="911939" cy="365125"/>
          </a:xfrm>
          <a:prstGeom prst="rect"/>
        </p:spPr>
        <p:txBody>
          <a:bodyPr anchor="ctr" bIns="45720" lIns="91440" rIns="91440" rtlCol="0" tIns="45720" vert="horz"/>
          <a:lstStyle>
            <a:lvl1pPr algn="r">
              <a:defRPr sz="900">
                <a:solidFill>
                  <a:schemeClr val="tx1">
                    <a:tint val="75000"/>
                  </a:schemeClr>
                </a:solidFill>
              </a:defRPr>
            </a:lvl1pPr>
          </a:lstStyle>
          <a:p>
            <a:fld id="{10FD3C80-2B23-4395-AD74-A5D7FD25DA25}" type="datetimeFigureOut">
              <a:rPr lang="en-IN" smtClean="0"/>
              <a:t>28-08-2025</a:t>
            </a:fld>
            <a:endParaRPr lang="en-IN"/>
          </a:p>
        </p:txBody>
      </p:sp>
      <p:sp>
        <p:nvSpPr>
          <p:cNvPr id="1048587" name="Footer Placeholder 4"/>
          <p:cNvSpPr>
            <a:spLocks noGrp="1"/>
          </p:cNvSpPr>
          <p:nvPr>
            <p:ph type="ftr" sz="quarter" idx="3"/>
          </p:nvPr>
        </p:nvSpPr>
        <p:spPr>
          <a:xfrm>
            <a:off x="677334" y="6041362"/>
            <a:ext cx="6297612" cy="365125"/>
          </a:xfrm>
          <a:prstGeom prst="rect"/>
        </p:spPr>
        <p:txBody>
          <a:bodyPr anchor="ctr" bIns="45720" lIns="91440" rIns="91440" rtlCol="0" tIns="45720" vert="horz"/>
          <a:lstStyle>
            <a:lvl1pPr algn="l">
              <a:defRPr sz="900">
                <a:solidFill>
                  <a:schemeClr val="tx1">
                    <a:tint val="75000"/>
                  </a:schemeClr>
                </a:solidFill>
              </a:defRPr>
            </a:lvl1pPr>
          </a:lstStyle>
          <a:p>
            <a:endParaRPr lang="en-IN"/>
          </a:p>
        </p:txBody>
      </p:sp>
      <p:sp>
        <p:nvSpPr>
          <p:cNvPr id="1048588" name="Slide Number Placeholder 5"/>
          <p:cNvSpPr>
            <a:spLocks noGrp="1"/>
          </p:cNvSpPr>
          <p:nvPr>
            <p:ph type="sldNum" sz="quarter" idx="4"/>
          </p:nvPr>
        </p:nvSpPr>
        <p:spPr>
          <a:xfrm>
            <a:off x="8590663" y="6041362"/>
            <a:ext cx="683339" cy="365125"/>
          </a:xfrm>
          <a:prstGeom prst="rect"/>
        </p:spPr>
        <p:txBody>
          <a:bodyPr anchor="ctr" bIns="45720" lIns="91440" rIns="91440" rtlCol="0" tIns="45720" vert="horz"/>
          <a:lstStyle>
            <a:lvl1pPr algn="r">
              <a:defRPr sz="900">
                <a:solidFill>
                  <a:schemeClr val="accent1"/>
                </a:solidFill>
              </a:defRPr>
            </a:lvl1pPr>
          </a:lstStyle>
          <a:p>
            <a:fld id="{9AB12A78-44E0-4CB0-9622-EDD5066B7641}" type="slidenum">
              <a:rPr lang="en-IN" smtClean="0"/>
              <a:t>‹#›</a:t>
            </a:fld>
            <a:endParaRPr lang="en-IN"/>
          </a:p>
        </p:txBody>
      </p:sp>
    </p:spTree>
  </p:cSld>
  <p:clrMap accent1="accent1" accent2="accent2" accent3="accent3" accent4="accent4" accent5="accent5" accent6="accent6" bg1="lt1" bg2="lt2" tx1="dk1" tx2="dk2"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 id="2147483677" r:id="rId12"/>
    <p:sldLayoutId id="2147483678" r:id="rId13"/>
    <p:sldLayoutId id="2147483679" r:id="rId14"/>
    <p:sldLayoutId id="2147483680" r:id="rId15"/>
    <p:sldLayoutId id="2147483681" r:id="rId16"/>
  </p:sldLayoutIdLst>
  <p:txStyles>
    <p:titleStyle>
      <a:lvl1pPr algn="l" defTabSz="457200" eaLnBrk="1" hangingPunct="1" latinLnBrk="0" rtl="0">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algn="l" defTabSz="457200" eaLnBrk="1" hangingPunct="1" indent="-342900" latinLnBrk="0" marL="342900" rtl="0">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algn="l" defTabSz="457200" eaLnBrk="1" hangingPunct="1" indent="-285750" latinLnBrk="0" marL="742950" rtl="0">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algn="l" defTabSz="457200" eaLnBrk="1" hangingPunct="1" indent="-228600" latinLnBrk="0" marL="1143000" rtl="0">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algn="l" defTabSz="457200" eaLnBrk="1" hangingPunct="1" indent="-228600" latinLnBrk="0" marL="1600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algn="l" defTabSz="457200" eaLnBrk="1" hangingPunct="1" indent="-228600" latinLnBrk="0" marL="20574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algn="l" defTabSz="457200" eaLnBrk="1" hangingPunct="1" indent="-228600" latinLnBrk="0" marL="25146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algn="l" defTabSz="457200" eaLnBrk="1" hangingPunct="1" indent="-228600" latinLnBrk="0" marL="29718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algn="l" defTabSz="457200" eaLnBrk="1" hangingPunct="1" indent="-228600" latinLnBrk="0" marL="34290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algn="l" defTabSz="457200" eaLnBrk="1" hangingPunct="1" indent="-228600" latinLnBrk="0" marL="3886200" rtl="0">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algn="l" defTabSz="457200" eaLnBrk="1" hangingPunct="1" latinLnBrk="0" marL="0" rtl="0">
        <a:defRPr sz="1800" kern="1200">
          <a:solidFill>
            <a:schemeClr val="tx1"/>
          </a:solidFill>
          <a:latin typeface="+mn-lt"/>
          <a:ea typeface="+mn-ea"/>
          <a:cs typeface="+mn-cs"/>
        </a:defRPr>
      </a:lvl1pPr>
      <a:lvl2pPr algn="l" defTabSz="457200" eaLnBrk="1" hangingPunct="1" latinLnBrk="0" marL="457200" rtl="0">
        <a:defRPr sz="1800" kern="1200">
          <a:solidFill>
            <a:schemeClr val="tx1"/>
          </a:solidFill>
          <a:latin typeface="+mn-lt"/>
          <a:ea typeface="+mn-ea"/>
          <a:cs typeface="+mn-cs"/>
        </a:defRPr>
      </a:lvl2pPr>
      <a:lvl3pPr algn="l" defTabSz="457200" eaLnBrk="1" hangingPunct="1" latinLnBrk="0" marL="914400" rtl="0">
        <a:defRPr sz="1800" kern="1200">
          <a:solidFill>
            <a:schemeClr val="tx1"/>
          </a:solidFill>
          <a:latin typeface="+mn-lt"/>
          <a:ea typeface="+mn-ea"/>
          <a:cs typeface="+mn-cs"/>
        </a:defRPr>
      </a:lvl3pPr>
      <a:lvl4pPr algn="l" defTabSz="457200" eaLnBrk="1" hangingPunct="1" latinLnBrk="0" marL="1371600" rtl="0">
        <a:defRPr sz="1800" kern="1200">
          <a:solidFill>
            <a:schemeClr val="tx1"/>
          </a:solidFill>
          <a:latin typeface="+mn-lt"/>
          <a:ea typeface="+mn-ea"/>
          <a:cs typeface="+mn-cs"/>
        </a:defRPr>
      </a:lvl4pPr>
      <a:lvl5pPr algn="l" defTabSz="457200" eaLnBrk="1" hangingPunct="1" latinLnBrk="0" marL="1828800" rtl="0">
        <a:defRPr sz="1800" kern="1200">
          <a:solidFill>
            <a:schemeClr val="tx1"/>
          </a:solidFill>
          <a:latin typeface="+mn-lt"/>
          <a:ea typeface="+mn-ea"/>
          <a:cs typeface="+mn-cs"/>
        </a:defRPr>
      </a:lvl5pPr>
      <a:lvl6pPr algn="l" defTabSz="457200" eaLnBrk="1" hangingPunct="1" latinLnBrk="0" marL="2286000" rtl="0">
        <a:defRPr sz="1800" kern="1200">
          <a:solidFill>
            <a:schemeClr val="tx1"/>
          </a:solidFill>
          <a:latin typeface="+mn-lt"/>
          <a:ea typeface="+mn-ea"/>
          <a:cs typeface="+mn-cs"/>
        </a:defRPr>
      </a:lvl6pPr>
      <a:lvl7pPr algn="l" defTabSz="457200" eaLnBrk="1" hangingPunct="1" latinLnBrk="0" marL="2743200" rtl="0">
        <a:defRPr sz="1800" kern="1200">
          <a:solidFill>
            <a:schemeClr val="tx1"/>
          </a:solidFill>
          <a:latin typeface="+mn-lt"/>
          <a:ea typeface="+mn-ea"/>
          <a:cs typeface="+mn-cs"/>
        </a:defRPr>
      </a:lvl7pPr>
      <a:lvl8pPr algn="l" defTabSz="457200" eaLnBrk="1" hangingPunct="1" latinLnBrk="0" marL="3200400" rtl="0">
        <a:defRPr sz="1800" kern="1200">
          <a:solidFill>
            <a:schemeClr val="tx1"/>
          </a:solidFill>
          <a:latin typeface="+mn-lt"/>
          <a:ea typeface="+mn-ea"/>
          <a:cs typeface="+mn-cs"/>
        </a:defRPr>
      </a:lvl8pPr>
      <a:lvl9pPr algn="l" defTabSz="4572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2" name="TextBox 6"/>
          <p:cNvSpPr txBox="1"/>
          <p:nvPr/>
        </p:nvSpPr>
        <p:spPr>
          <a:xfrm>
            <a:off x="2365513" y="695739"/>
            <a:ext cx="7424530" cy="2758440"/>
          </a:xfrm>
          <a:prstGeom prst="rect"/>
          <a:noFill/>
        </p:spPr>
        <p:txBody>
          <a:bodyPr wrap="square">
            <a:spAutoFit/>
          </a:bodyPr>
          <a:p>
            <a:r>
              <a:rPr dirty="0" sz="1800" lang="en-US">
                <a:latin typeface="Times New Roman" panose="02020603050405020304" pitchFamily="18" charset="0"/>
                <a:cs typeface="Times New Roman" panose="02020603050405020304" pitchFamily="18" charset="0"/>
              </a:rPr>
              <a:t>STUDENT NAME: </a:t>
            </a:r>
            <a:r>
              <a:rPr dirty="0" sz="1800" lang="en-US">
                <a:latin typeface="Times New Roman" panose="02020603050405020304" pitchFamily="18" charset="0"/>
                <a:cs typeface="Times New Roman" panose="02020603050405020304" pitchFamily="18" charset="0"/>
              </a:rPr>
              <a:t>S</a:t>
            </a:r>
            <a:r>
              <a:rPr dirty="0" sz="1800" lang="en-US">
                <a:latin typeface="Times New Roman" panose="02020603050405020304" pitchFamily="18" charset="0"/>
                <a:cs typeface="Times New Roman" panose="02020603050405020304" pitchFamily="18" charset="0"/>
              </a:rPr>
              <a:t>U</a:t>
            </a:r>
            <a:r>
              <a:rPr dirty="0" sz="1800" lang="en-US">
                <a:latin typeface="Times New Roman" panose="02020603050405020304" pitchFamily="18" charset="0"/>
                <a:cs typeface="Times New Roman" panose="02020603050405020304" pitchFamily="18" charset="0"/>
              </a:rPr>
              <a:t>JITHA</a:t>
            </a:r>
            <a:r>
              <a:rPr dirty="0" sz="1800" lang="en-US">
                <a:latin typeface="Times New Roman" panose="02020603050405020304" pitchFamily="18" charset="0"/>
                <a:cs typeface="Times New Roman" panose="02020603050405020304" pitchFamily="18" charset="0"/>
              </a:rPr>
              <a:t>.</a:t>
            </a:r>
            <a:r>
              <a:rPr dirty="0" sz="1800" lang="en-US">
                <a:latin typeface="Times New Roman" panose="02020603050405020304" pitchFamily="18" charset="0"/>
                <a:cs typeface="Times New Roman" panose="02020603050405020304" pitchFamily="18" charset="0"/>
              </a:rPr>
              <a:t> </a:t>
            </a:r>
            <a:r>
              <a:rPr dirty="0" sz="1800" lang="en-US">
                <a:latin typeface="Times New Roman" panose="02020603050405020304" pitchFamily="18" charset="0"/>
                <a:cs typeface="Times New Roman" panose="02020603050405020304" pitchFamily="18" charset="0"/>
              </a:rPr>
              <a:t>R</a:t>
            </a:r>
            <a:endParaRPr altLang="en-US" lang="zh-CN"/>
          </a:p>
          <a:p>
            <a:endParaRPr dirty="0" sz="1800" lang="en-US">
              <a:latin typeface="Times New Roman" panose="02020603050405020304" pitchFamily="18" charset="0"/>
              <a:cs typeface="Times New Roman" panose="02020603050405020304" pitchFamily="18" charset="0"/>
            </a:endParaRPr>
          </a:p>
          <a:p>
            <a:r>
              <a:rPr dirty="0" sz="1800" lang="en-US">
                <a:latin typeface="Times New Roman" panose="02020603050405020304" pitchFamily="18" charset="0"/>
                <a:cs typeface="Times New Roman" panose="02020603050405020304" pitchFamily="18" charset="0"/>
              </a:rPr>
              <a:t>REGISTER NO AND NMID: 241320918025220</a:t>
            </a:r>
            <a:r>
              <a:rPr dirty="0" sz="1800" lang="en-US">
                <a:latin typeface="Times New Roman" panose="02020603050405020304" pitchFamily="18" charset="0"/>
                <a:cs typeface="Times New Roman" panose="02020603050405020304" pitchFamily="18" charset="0"/>
              </a:rPr>
              <a:t>3</a:t>
            </a:r>
            <a:r>
              <a:rPr dirty="0" sz="1800" lang="en-US">
                <a:latin typeface="Times New Roman" panose="02020603050405020304" pitchFamily="18" charset="0"/>
                <a:cs typeface="Times New Roman" panose="02020603050405020304" pitchFamily="18" charset="0"/>
              </a:rPr>
              <a:t>9</a:t>
            </a:r>
            <a:r>
              <a:rPr dirty="0" lang="en-US">
                <a:latin typeface="Times New Roman" panose="02020603050405020304" pitchFamily="18" charset="0"/>
                <a:cs typeface="Times New Roman" panose="02020603050405020304" pitchFamily="18" charset="0"/>
              </a:rPr>
              <a:t>and </a:t>
            </a:r>
            <a:r>
              <a:rPr dirty="0" sz="1800" lang="en-US">
                <a:latin typeface="Times New Roman" panose="02020603050405020304" pitchFamily="18" charset="0"/>
                <a:cs typeface="Times New Roman" panose="02020603050405020304" pitchFamily="18" charset="0"/>
              </a:rPr>
              <a:t>asanm</a:t>
            </a:r>
            <a:r>
              <a:rPr dirty="0" lang="en-US">
                <a:latin typeface="Times New Roman" panose="02020603050405020304" pitchFamily="18" charset="0"/>
                <a:cs typeface="Times New Roman" panose="02020603050405020304" pitchFamily="18" charset="0"/>
              </a:rPr>
              <a:t>209209242140</a:t>
            </a:r>
            <a:r>
              <a:rPr dirty="0" lang="en-US">
                <a:latin typeface="Times New Roman" panose="02020603050405020304" pitchFamily="18" charset="0"/>
                <a:cs typeface="Times New Roman" panose="02020603050405020304" pitchFamily="18" charset="0"/>
              </a:rPr>
              <a:t>3</a:t>
            </a:r>
            <a:r>
              <a:rPr dirty="0" lang="en-US">
                <a:latin typeface="Times New Roman" panose="02020603050405020304" pitchFamily="18" charset="0"/>
                <a:cs typeface="Times New Roman" panose="02020603050405020304" pitchFamily="18" charset="0"/>
              </a:rPr>
              <a:t>9</a:t>
            </a:r>
            <a:endParaRPr altLang="en-US" lang="zh-CN"/>
          </a:p>
          <a:p>
            <a:endParaRPr dirty="0" sz="1800" lang="en-US">
              <a:latin typeface="Times New Roman" panose="02020603050405020304" pitchFamily="18" charset="0"/>
              <a:cs typeface="Times New Roman" panose="02020603050405020304" pitchFamily="18" charset="0"/>
            </a:endParaRPr>
          </a:p>
          <a:p>
            <a:r>
              <a:rPr dirty="0" sz="1800" lang="en-US">
                <a:latin typeface="Times New Roman" panose="02020603050405020304" pitchFamily="18" charset="0"/>
                <a:cs typeface="Times New Roman" panose="02020603050405020304" pitchFamily="18" charset="0"/>
              </a:rPr>
              <a:t>DEPARTMENT: BSC[CS]</a:t>
            </a:r>
          </a:p>
          <a:p>
            <a:endParaRPr dirty="0" lang="en-US">
              <a:latin typeface="Times New Roman" panose="02020603050405020304" pitchFamily="18" charset="0"/>
              <a:cs typeface="Times New Roman" panose="02020603050405020304" pitchFamily="18" charset="0"/>
            </a:endParaRPr>
          </a:p>
          <a:p>
            <a:r>
              <a:rPr dirty="0" sz="1800" lang="en-US">
                <a:latin typeface="Times New Roman" panose="02020603050405020304" pitchFamily="18" charset="0"/>
                <a:cs typeface="Times New Roman" panose="02020603050405020304" pitchFamily="18" charset="0"/>
              </a:rPr>
              <a:t>COLLEGE: COLLEGE/ UNIVERSITY: RAJESWARI COLLEGE OF ARTS AND SCIENCE FOR WOMEN / ANNAMALAI UNIVERSITY</a:t>
            </a:r>
          </a:p>
          <a:p>
            <a:r>
              <a:rPr dirty="0" sz="1800" lang="en-US">
                <a:latin typeface="Times New Roman" panose="02020603050405020304" pitchFamily="18" charset="0"/>
                <a:cs typeface="Times New Roman" panose="02020603050405020304" pitchFamily="18" charset="0"/>
              </a:rPr>
              <a:t> </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11" name="TextBox 6"/>
          <p:cNvSpPr txBox="1"/>
          <p:nvPr/>
        </p:nvSpPr>
        <p:spPr>
          <a:xfrm>
            <a:off x="2365513" y="695738"/>
            <a:ext cx="8362358" cy="1958341"/>
          </a:xfrm>
          <a:prstGeom prst="rect"/>
          <a:noFill/>
        </p:spPr>
        <p:txBody>
          <a:bodyPr wrap="square">
            <a:spAutoFit/>
          </a:bodyPr>
          <a:p>
            <a:r>
              <a:rPr dirty="0" lang="en-IN" spc="15"/>
              <a:t>RESULTS AND SCREENSHOTS:</a:t>
            </a:r>
          </a:p>
          <a:p>
            <a:endParaRPr dirty="0" lang="en-IN" spc="15"/>
          </a:p>
          <a:p>
            <a:endParaRPr dirty="0" lang="en-IN" spc="15"/>
          </a:p>
          <a:p>
            <a:endParaRPr dirty="0" lang="en-IN" spc="15"/>
          </a:p>
          <a:p>
            <a:endParaRPr dirty="0" lang="en-IN" spc="15"/>
          </a:p>
          <a:p>
            <a:endParaRPr dirty="0" lang="en-IN" spc="15"/>
          </a:p>
          <a:p>
            <a:endParaRPr dirty="0" lang="en-IN"/>
          </a:p>
        </p:txBody>
      </p:sp>
      <p:pic>
        <p:nvPicPr>
          <p:cNvPr id="2097152" name="Picture 4"/>
          <p:cNvPicPr>
            <a:picLocks noChangeAspect="1"/>
          </p:cNvPicPr>
          <p:nvPr/>
        </p:nvPicPr>
        <p:blipFill>
          <a:blip xmlns:r="http://schemas.openxmlformats.org/officeDocument/2006/relationships" r:embed="rId1"/>
          <a:srcRect l="0" t="4930" r="326" b="-29"/>
          <a:stretch>
            <a:fillRect/>
          </a:stretch>
        </p:blipFill>
        <p:spPr>
          <a:xfrm>
            <a:off x="1844630" y="1401016"/>
            <a:ext cx="8475013" cy="4279097"/>
          </a:xfrm>
          <a:prstGeom prst="rect"/>
        </p:spPr>
      </p:pic>
      <p:sp>
        <p:nvSpPr>
          <p:cNvPr id="1048705" name=""/>
          <p:cNvSpPr txBox="1"/>
          <p:nvPr/>
        </p:nvSpPr>
        <p:spPr>
          <a:xfrm>
            <a:off x="5526201" y="890476"/>
            <a:ext cx="2548023" cy="510540"/>
          </a:xfrm>
          <a:prstGeom prst="rect"/>
        </p:spPr>
        <p:txBody>
          <a:bodyPr rtlCol="0" wrap="square">
            <a:spAutoFit/>
          </a:bodyPr>
          <a:p>
            <a:r>
              <a:rPr sz="2800" lang="en-US">
                <a:solidFill>
                  <a:srgbClr val="FF0000"/>
                </a:solidFill>
              </a:rPr>
              <a:t>S</a:t>
            </a:r>
            <a:r>
              <a:rPr sz="2800" lang="en-US">
                <a:solidFill>
                  <a:srgbClr val="FF0000"/>
                </a:solidFill>
              </a:rPr>
              <a:t>ujitha</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17" name="Title 1"/>
          <p:cNvSpPr>
            <a:spLocks noGrp="1"/>
          </p:cNvSpPr>
          <p:nvPr>
            <p:ph type="title"/>
          </p:nvPr>
        </p:nvSpPr>
        <p:spPr/>
        <p:txBody>
          <a:bodyPr/>
          <a:p>
            <a:r>
              <a:rPr dirty="0" lang="en-IN"/>
              <a:t>CONCLUSION:</a:t>
            </a:r>
          </a:p>
        </p:txBody>
      </p:sp>
      <p:sp>
        <p:nvSpPr>
          <p:cNvPr id="1048618" name="Content Placeholder 2"/>
          <p:cNvSpPr>
            <a:spLocks noGrp="1"/>
          </p:cNvSpPr>
          <p:nvPr>
            <p:ph idx="1"/>
          </p:nvPr>
        </p:nvSpPr>
        <p:spPr/>
        <p:txBody>
          <a:bodyPr/>
          <a:p>
            <a:r>
              <a:rPr dirty="0" lang="en-US"/>
              <a:t>This student portfolio project provides a simple yet effective way for students to showcase their skills, projects, and achievements online. Built using only HTML, CSS, and JavaScript, it ensures a responsive and interactive user experience. The platform enhances personal branding and helps students stand out to educators and employers.</a:t>
            </a:r>
            <a:endParaRPr dirty="0"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3" name="TextBox 2"/>
          <p:cNvSpPr txBox="1"/>
          <p:nvPr/>
        </p:nvSpPr>
        <p:spPr>
          <a:xfrm>
            <a:off x="1845129" y="783770"/>
            <a:ext cx="7723414" cy="8892540"/>
          </a:xfrm>
          <a:prstGeom prst="rect"/>
          <a:noFill/>
        </p:spPr>
        <p:txBody>
          <a:bodyPr wrap="square">
            <a:spAutoFit/>
          </a:bodyPr>
          <a:p>
            <a:r>
              <a:rPr dirty="0" sz="5400" lang="en-IN" spc="5">
                <a:latin typeface="Algerian" panose="04020705040A02060702" pitchFamily="82" charset="0"/>
              </a:rPr>
              <a:t>PROJECT</a:t>
            </a:r>
            <a:r>
              <a:rPr dirty="0" sz="5400" lang="en-IN" spc="-85">
                <a:latin typeface="Algerian" panose="04020705040A02060702" pitchFamily="82" charset="0"/>
              </a:rPr>
              <a:t> </a:t>
            </a:r>
            <a:r>
              <a:rPr dirty="0" sz="5400" lang="en-IN" spc="25">
                <a:latin typeface="Algerian" panose="04020705040A02060702" pitchFamily="82" charset="0"/>
              </a:rPr>
              <a:t>TITLE:</a:t>
            </a:r>
          </a:p>
          <a:p>
            <a:endParaRPr dirty="0" sz="5400" lang="en-IN" spc="25">
              <a:latin typeface="Algerian" panose="04020705040A02060702" pitchFamily="82" charset="0"/>
            </a:endParaRPr>
          </a:p>
          <a:p>
            <a:r>
              <a:rPr dirty="0" sz="5400" lang="en-IN" spc="25">
                <a:latin typeface="Algerian" panose="04020705040A02060702" pitchFamily="82" charset="0"/>
              </a:rPr>
              <a:t>STUDENT PORTFOLIO</a:t>
            </a:r>
          </a:p>
          <a:p>
            <a:endParaRPr dirty="0" sz="5400" lang="en-IN" spc="25">
              <a:latin typeface="Algerian" panose="04020705040A02060702" pitchFamily="82" charset="0"/>
            </a:endParaRPr>
          </a:p>
          <a:p>
            <a:endParaRPr dirty="0" sz="5400" lang="en-IN" spc="25">
              <a:latin typeface="Algerian" panose="04020705040A02060702" pitchFamily="82" charset="0"/>
            </a:endParaRPr>
          </a:p>
          <a:p>
            <a:endParaRPr dirty="0" sz="5400" lang="en-IN" spc="25">
              <a:latin typeface="Algerian" panose="04020705040A02060702" pitchFamily="82" charset="0"/>
            </a:endParaRPr>
          </a:p>
          <a:p>
            <a:endParaRPr dirty="0" sz="5400" lang="en-IN" spc="25">
              <a:latin typeface="Algerian" panose="04020705040A02060702" pitchFamily="82" charset="0"/>
            </a:endParaRPr>
          </a:p>
          <a:p>
            <a:endParaRPr dirty="0" sz="5400" lang="en-IN" spc="25">
              <a:latin typeface="Algerian" panose="04020705040A02060702" pitchFamily="82" charset="0"/>
            </a:endParaRPr>
          </a:p>
          <a:p>
            <a:endParaRPr dirty="0" sz="5400" lang="en-IN" spc="25">
              <a:latin typeface="Algerian" panose="04020705040A02060702" pitchFamily="82" charset="0"/>
            </a:endParaRPr>
          </a:p>
          <a:p>
            <a:endParaRPr dirty="0" sz="5400" lang="en-IN" spc="25">
              <a:latin typeface="Algerian" panose="04020705040A02060702" pitchFamily="82" charset="0"/>
            </a:endParaRPr>
          </a:p>
          <a:p>
            <a:endParaRPr dirty="0" sz="5400" lang="en-IN">
              <a:latin typeface="Algerian" panose="04020705040A02060702" pitchFamily="8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sp>
        <p:nvSpPr>
          <p:cNvPr id="1048604" name="TextBox 6"/>
          <p:cNvSpPr txBox="1"/>
          <p:nvPr/>
        </p:nvSpPr>
        <p:spPr>
          <a:xfrm>
            <a:off x="2365513" y="695739"/>
            <a:ext cx="7424530" cy="4892041"/>
          </a:xfrm>
          <a:prstGeom prst="rect"/>
          <a:noFill/>
        </p:spPr>
        <p:txBody>
          <a:bodyPr wrap="square">
            <a:spAutoFit/>
          </a:bodyPr>
          <a:p>
            <a:r>
              <a:rPr dirty="0" lang="en-IN" spc="25"/>
              <a:t>A</a:t>
            </a:r>
            <a:r>
              <a:rPr dirty="0" lang="en-IN" spc="-5"/>
              <a:t>G</a:t>
            </a:r>
            <a:r>
              <a:rPr dirty="0" lang="en-IN" spc="-35"/>
              <a:t>E</a:t>
            </a:r>
            <a:r>
              <a:rPr dirty="0" lang="en-IN" spc="15"/>
              <a:t>N</a:t>
            </a:r>
            <a:r>
              <a:rPr dirty="0" lang="en-IN"/>
              <a:t>DA:</a:t>
            </a:r>
          </a:p>
          <a:p>
            <a:pPr>
              <a:buFont typeface="+mj-lt"/>
              <a:buAutoNum type="arabicPeriod"/>
            </a:pPr>
            <a:r>
              <a:rPr dirty="0" lang="en-US">
                <a:solidFill>
                  <a:srgbClr val="0D0D0D"/>
                </a:solidFill>
                <a:latin typeface="Times New Roman" panose="02020603050405020304" pitchFamily="18" charset="0"/>
                <a:cs typeface="Times New Roman" panose="02020603050405020304" pitchFamily="18" charset="0"/>
              </a:rPr>
              <a:t>Problem Statement</a:t>
            </a:r>
          </a:p>
          <a:p>
            <a:pPr>
              <a:buFont typeface="+mj-lt"/>
              <a:buAutoNum type="arabicPeriod"/>
            </a:pPr>
            <a:r>
              <a:rPr dirty="0" lang="en-US">
                <a:solidFill>
                  <a:srgbClr val="0D0D0D"/>
                </a:solidFill>
                <a:latin typeface="Times New Roman" panose="02020603050405020304" pitchFamily="18" charset="0"/>
                <a:cs typeface="Times New Roman" panose="02020603050405020304" pitchFamily="18" charset="0"/>
              </a:rPr>
              <a:t>Project Overview</a:t>
            </a:r>
          </a:p>
          <a:p>
            <a:pPr>
              <a:buFont typeface="+mj-lt"/>
              <a:buAutoNum type="arabicPeriod"/>
            </a:pPr>
            <a:r>
              <a:rPr dirty="0" lang="en-US">
                <a:solidFill>
                  <a:srgbClr val="0D0D0D"/>
                </a:solidFill>
                <a:latin typeface="Times New Roman" panose="02020603050405020304" pitchFamily="18" charset="0"/>
                <a:cs typeface="Times New Roman" panose="02020603050405020304" pitchFamily="18" charset="0"/>
              </a:rPr>
              <a:t>End Users</a:t>
            </a:r>
          </a:p>
          <a:p>
            <a:pPr>
              <a:buFont typeface="+mj-lt"/>
              <a:buAutoNum type="arabicPeriod"/>
            </a:pPr>
            <a:r>
              <a:rPr dirty="0" lang="en-US">
                <a:solidFill>
                  <a:srgbClr val="0D0D0D"/>
                </a:solidFill>
                <a:latin typeface="Times New Roman" panose="02020603050405020304" pitchFamily="18" charset="0"/>
                <a:cs typeface="Times New Roman" panose="02020603050405020304" pitchFamily="18" charset="0"/>
              </a:rPr>
              <a:t>Tools and Technologies</a:t>
            </a:r>
          </a:p>
          <a:p>
            <a:pPr>
              <a:buFont typeface="+mj-lt"/>
              <a:buAutoNum type="arabicPeriod"/>
            </a:pPr>
            <a:r>
              <a:rPr dirty="0" lang="en-US">
                <a:solidFill>
                  <a:srgbClr val="0D0D0D"/>
                </a:solidFill>
                <a:latin typeface="Times New Roman" panose="02020603050405020304" pitchFamily="18" charset="0"/>
                <a:cs typeface="Times New Roman" panose="02020603050405020304" pitchFamily="18" charset="0"/>
              </a:rPr>
              <a:t>Portfolio design and Layout</a:t>
            </a:r>
          </a:p>
          <a:p>
            <a:pPr>
              <a:buFont typeface="+mj-lt"/>
              <a:buAutoNum type="arabicPeriod"/>
            </a:pPr>
            <a:r>
              <a:rPr dirty="0" lang="en-US">
                <a:solidFill>
                  <a:srgbClr val="0D0D0D"/>
                </a:solidFill>
                <a:latin typeface="Times New Roman" panose="02020603050405020304" pitchFamily="18" charset="0"/>
                <a:cs typeface="Times New Roman" panose="02020603050405020304" pitchFamily="18" charset="0"/>
              </a:rPr>
              <a:t>Features and Functionality</a:t>
            </a:r>
          </a:p>
          <a:p>
            <a:pPr>
              <a:buFont typeface="+mj-lt"/>
              <a:buAutoNum type="arabicPeriod"/>
            </a:pPr>
            <a:r>
              <a:rPr dirty="0" lang="en-US">
                <a:solidFill>
                  <a:srgbClr val="0D0D0D"/>
                </a:solidFill>
                <a:latin typeface="Times New Roman" panose="02020603050405020304" pitchFamily="18" charset="0"/>
                <a:cs typeface="Times New Roman" panose="02020603050405020304" pitchFamily="18" charset="0"/>
              </a:rPr>
              <a:t>Results and Screenshots</a:t>
            </a:r>
          </a:p>
          <a:p>
            <a:pPr>
              <a:buFont typeface="+mj-lt"/>
              <a:buAutoNum type="arabicPeriod"/>
            </a:pPr>
            <a:r>
              <a:rPr dirty="0" lang="en-US">
                <a:solidFill>
                  <a:srgbClr val="0D0D0D"/>
                </a:solidFill>
                <a:latin typeface="Times New Roman" panose="02020603050405020304" pitchFamily="18" charset="0"/>
                <a:cs typeface="Times New Roman" panose="02020603050405020304" pitchFamily="18" charset="0"/>
              </a:rPr>
              <a:t>Conclusion</a:t>
            </a:r>
          </a:p>
          <a:p>
            <a:pPr>
              <a:buFont typeface="+mj-lt"/>
              <a:buAutoNum type="arabicPeriod"/>
            </a:pPr>
            <a:r>
              <a:rPr dirty="0" lang="en-US" err="1">
                <a:solidFill>
                  <a:srgbClr val="0D0D0D"/>
                </a:solidFill>
                <a:latin typeface="Times New Roman" panose="02020603050405020304" pitchFamily="18" charset="0"/>
                <a:cs typeface="Times New Roman" panose="02020603050405020304" pitchFamily="18" charset="0"/>
              </a:rPr>
              <a:t>Github</a:t>
            </a:r>
            <a:r>
              <a:rPr dirty="0" lang="en-US">
                <a:solidFill>
                  <a:srgbClr val="0D0D0D"/>
                </a:solidFill>
                <a:latin typeface="Times New Roman" panose="02020603050405020304" pitchFamily="18" charset="0"/>
                <a:cs typeface="Times New Roman" panose="02020603050405020304" pitchFamily="18" charset="0"/>
              </a:rPr>
              <a:t> Link</a:t>
            </a:r>
          </a:p>
          <a:p>
            <a:endParaRPr dirty="0" lang="en-IN"/>
          </a:p>
          <a:p>
            <a:endParaRPr dirty="0" lang="en-IN"/>
          </a:p>
          <a:p>
            <a:endParaRPr dirty="0" lang="en-IN"/>
          </a:p>
          <a:p>
            <a:endParaRPr dirty="0" lang="en-IN"/>
          </a:p>
          <a:p>
            <a:endParaRPr dirty="0" lang="en-IN"/>
          </a:p>
          <a:p>
            <a:endParaRPr dirty="0" lang="en-IN"/>
          </a:p>
          <a:p>
            <a:endParaRPr dirty="0" lang="en-IN"/>
          </a:p>
          <a:p>
            <a:endParaRPr dirty="0"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05" name="TextBox 6"/>
          <p:cNvSpPr txBox="1"/>
          <p:nvPr/>
        </p:nvSpPr>
        <p:spPr>
          <a:xfrm>
            <a:off x="2383735" y="826367"/>
            <a:ext cx="7424530" cy="5692140"/>
          </a:xfrm>
          <a:prstGeom prst="rect"/>
          <a:noFill/>
        </p:spPr>
        <p:txBody>
          <a:bodyPr wrap="square">
            <a:spAutoFit/>
          </a:bodyPr>
          <a:p>
            <a:r>
              <a:rPr dirty="0" lang="en-IN" spc="-20"/>
              <a:t>Problem Statement:</a:t>
            </a:r>
          </a:p>
          <a:p>
            <a:r>
              <a:rPr dirty="0" lang="en-US"/>
              <a:t>In today's academic and professional environments, students are expected to showcase their skills, achievements, and academic progress in a structured and accessible format. Traditional methods such as printed resumes or static documents do not adequately reflect a student's diverse experiences, evolving skills, or creative work. Additionally, there is often no centralized system for students to collect, organize, and present their academic projects, certifications, extracurricular activities, and personal growth over time.</a:t>
            </a:r>
            <a:endParaRPr dirty="0" lang="en-IN" spc="25"/>
          </a:p>
          <a:p>
            <a:endParaRPr dirty="0" lang="en-IN" spc="-20"/>
          </a:p>
          <a:p>
            <a:endParaRPr dirty="0" lang="en-IN" spc="-20"/>
          </a:p>
          <a:p>
            <a:endParaRPr dirty="0" lang="en-IN" spc="-20"/>
          </a:p>
          <a:p>
            <a:endParaRPr dirty="0" lang="en-IN" spc="-20"/>
          </a:p>
          <a:p>
            <a:endParaRPr dirty="0" lang="en-IN" spc="-20"/>
          </a:p>
          <a:p>
            <a:endParaRPr dirty="0" lang="en-IN" spc="-20"/>
          </a:p>
          <a:p>
            <a:endParaRPr dirty="0" lang="en-IN" spc="-20"/>
          </a:p>
          <a:p>
            <a:endParaRPr dirty="0" lang="en-IN" spc="-20"/>
          </a:p>
          <a:p>
            <a:endParaRPr dirty="0" lang="en-IN" spc="-20"/>
          </a:p>
          <a:p>
            <a:endParaRPr dirty="0" lang="en-IN" spc="-20"/>
          </a:p>
          <a:p>
            <a:endParaRPr dirty="0" lang="en-IN" spc="-20"/>
          </a:p>
          <a:p>
            <a:endParaRPr dirty="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sp>
        <p:nvSpPr>
          <p:cNvPr id="1048606" name="TextBox 6"/>
          <p:cNvSpPr txBox="1"/>
          <p:nvPr/>
        </p:nvSpPr>
        <p:spPr>
          <a:xfrm>
            <a:off x="2365513" y="695739"/>
            <a:ext cx="7424530" cy="4358640"/>
          </a:xfrm>
          <a:prstGeom prst="rect"/>
          <a:noFill/>
        </p:spPr>
        <p:txBody>
          <a:bodyPr wrap="square">
            <a:spAutoFit/>
          </a:bodyPr>
          <a:p>
            <a:r>
              <a:rPr dirty="0" lang="en-IN" spc="5"/>
              <a:t>PROJECT	 </a:t>
            </a:r>
            <a:r>
              <a:rPr dirty="0" lang="en-IN" spc="-20"/>
              <a:t>OVERVIEW:</a:t>
            </a:r>
          </a:p>
          <a:p>
            <a:endParaRPr dirty="0" lang="en-IN" spc="-20"/>
          </a:p>
          <a:p>
            <a:r>
              <a:rPr dirty="0" lang="en-US"/>
              <a:t>This project aims to develop a digital platform where students can create, manage, and showcase their academic and extracurricular achievements. The system will allow uploading of projects, certificates, and personal information in an organized format. It enhances students' ability to present their skills to educators and employers. The platform will be secure, user-friendly, and easily customizable.</a:t>
            </a:r>
          </a:p>
          <a:p>
            <a:endParaRPr dirty="0" lang="en-IN" spc="-20"/>
          </a:p>
          <a:p>
            <a:endParaRPr dirty="0" lang="en-IN" spc="-20"/>
          </a:p>
          <a:p>
            <a:endParaRPr dirty="0" lang="en-IN" spc="-20"/>
          </a:p>
          <a:p>
            <a:endParaRPr dirty="0" lang="en-IN" spc="-20"/>
          </a:p>
          <a:p>
            <a:endParaRPr dirty="0" lang="en-IN" spc="-20"/>
          </a:p>
          <a:p>
            <a:endParaRPr dirty="0" lang="en-IN" spc="-20"/>
          </a:p>
          <a:p>
            <a:endParaRPr dirty="0" lang="en-IN" spc="-20"/>
          </a:p>
          <a:p>
            <a:endParaRPr dirty="0"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07" name="TextBox 6"/>
          <p:cNvSpPr txBox="1"/>
          <p:nvPr/>
        </p:nvSpPr>
        <p:spPr>
          <a:xfrm>
            <a:off x="2365513" y="695738"/>
            <a:ext cx="8362358" cy="4358640"/>
          </a:xfrm>
          <a:prstGeom prst="rect"/>
          <a:noFill/>
        </p:spPr>
        <p:txBody>
          <a:bodyPr wrap="square">
            <a:spAutoFit/>
          </a:bodyPr>
          <a:p>
            <a:r>
              <a:rPr dirty="0" lang="en-US" spc="25"/>
              <a:t>W</a:t>
            </a:r>
            <a:r>
              <a:rPr dirty="0" lang="en-US" spc="-20"/>
              <a:t>H</a:t>
            </a:r>
            <a:r>
              <a:rPr dirty="0" lang="en-US" spc="20"/>
              <a:t>O</a:t>
            </a:r>
            <a:r>
              <a:rPr dirty="0" lang="en-US" spc="-235"/>
              <a:t> </a:t>
            </a:r>
            <a:r>
              <a:rPr dirty="0" lang="en-US" spc="-10"/>
              <a:t>AR</a:t>
            </a:r>
            <a:r>
              <a:rPr dirty="0" lang="en-US" spc="15"/>
              <a:t>E</a:t>
            </a:r>
            <a:r>
              <a:rPr dirty="0" lang="en-US" spc="-35"/>
              <a:t> </a:t>
            </a:r>
            <a:r>
              <a:rPr dirty="0" lang="en-US" spc="-10"/>
              <a:t>T</a:t>
            </a:r>
            <a:r>
              <a:rPr dirty="0" lang="en-US" spc="-15"/>
              <a:t>H</a:t>
            </a:r>
            <a:r>
              <a:rPr dirty="0" lang="en-US" spc="15"/>
              <a:t>E</a:t>
            </a:r>
            <a:r>
              <a:rPr dirty="0" lang="en-US" spc="-35"/>
              <a:t> </a:t>
            </a:r>
            <a:r>
              <a:rPr dirty="0" lang="en-US" spc="-20"/>
              <a:t>E</a:t>
            </a:r>
            <a:r>
              <a:rPr dirty="0" lang="en-US" spc="30"/>
              <a:t>N</a:t>
            </a:r>
            <a:r>
              <a:rPr dirty="0" lang="en-US" spc="15"/>
              <a:t>D</a:t>
            </a:r>
            <a:r>
              <a:rPr dirty="0" lang="en-US" spc="-45"/>
              <a:t> </a:t>
            </a:r>
            <a:r>
              <a:rPr dirty="0" lang="en-US"/>
              <a:t>U</a:t>
            </a:r>
            <a:r>
              <a:rPr dirty="0" lang="en-US" spc="10"/>
              <a:t>S</a:t>
            </a:r>
            <a:r>
              <a:rPr dirty="0" lang="en-US" spc="-25"/>
              <a:t>E</a:t>
            </a:r>
            <a:r>
              <a:rPr dirty="0" lang="en-US" spc="-10"/>
              <a:t>R</a:t>
            </a:r>
            <a:r>
              <a:rPr dirty="0" lang="en-US" spc="5"/>
              <a:t>S?</a:t>
            </a:r>
          </a:p>
          <a:p>
            <a:endParaRPr dirty="0" lang="en-US" spc="5"/>
          </a:p>
          <a:p>
            <a:endParaRPr dirty="0" lang="en-US" spc="5"/>
          </a:p>
          <a:p>
            <a:r>
              <a:rPr b="1" dirty="0" lang="en-US"/>
              <a:t>End Users of the Student Portfolio System</a:t>
            </a:r>
          </a:p>
          <a:p>
            <a:r>
              <a:rPr b="1" dirty="0" lang="en-US"/>
              <a:t>Students</a:t>
            </a:r>
            <a:r>
              <a:rPr dirty="0" lang="en-US"/>
              <a:t> – to create, update, and showcase their portfolios.</a:t>
            </a:r>
          </a:p>
          <a:p>
            <a:r>
              <a:rPr b="1" dirty="0" lang="en-US"/>
              <a:t>Teachers/Mentors</a:t>
            </a:r>
            <a:r>
              <a:rPr dirty="0" lang="en-US"/>
              <a:t> – to review, give feedback, or endorse student work.</a:t>
            </a:r>
          </a:p>
          <a:p>
            <a:r>
              <a:rPr b="1" dirty="0" lang="en-US"/>
              <a:t>Recruiters/Employers</a:t>
            </a:r>
            <a:r>
              <a:rPr dirty="0" lang="en-US"/>
              <a:t> – to view student portfolios during hiring or internship selection.</a:t>
            </a:r>
          </a:p>
          <a:p>
            <a:r>
              <a:rPr b="1" dirty="0" lang="en-US"/>
              <a:t>Academic Institutions</a:t>
            </a:r>
            <a:r>
              <a:rPr dirty="0" lang="en-US"/>
              <a:t> – to track student progress and achievements over time.</a:t>
            </a:r>
          </a:p>
          <a:p>
            <a:endParaRPr dirty="0" lang="en-US" spc="5"/>
          </a:p>
          <a:p>
            <a:endParaRPr dirty="0" lang="en-US" spc="5"/>
          </a:p>
          <a:p>
            <a:endParaRPr dirty="0" lang="en-US" spc="5"/>
          </a:p>
          <a:p>
            <a:endParaRPr dirty="0" lang="en-US" spc="5"/>
          </a:p>
          <a:p>
            <a:endParaRPr dirty="0" lang="en-US" spc="5"/>
          </a:p>
          <a:p>
            <a:endParaRPr dirty="0" lang="en-US" spc="5"/>
          </a:p>
          <a:p>
            <a:endParaRPr dirty="0"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08" name="TextBox 6"/>
          <p:cNvSpPr txBox="1"/>
          <p:nvPr/>
        </p:nvSpPr>
        <p:spPr>
          <a:xfrm>
            <a:off x="2365513" y="695738"/>
            <a:ext cx="8362358" cy="3291840"/>
          </a:xfrm>
          <a:prstGeom prst="rect"/>
          <a:noFill/>
        </p:spPr>
        <p:txBody>
          <a:bodyPr wrap="square">
            <a:spAutoFit/>
          </a:bodyPr>
          <a:p>
            <a:r>
              <a:rPr b="1" dirty="0" lang="en-US"/>
              <a:t>Tools and Techniques:</a:t>
            </a:r>
          </a:p>
          <a:p>
            <a:endParaRPr b="1" dirty="0" lang="en-US"/>
          </a:p>
          <a:p>
            <a:r>
              <a:rPr b="1" dirty="0" lang="en-US"/>
              <a:t>HTML</a:t>
            </a:r>
            <a:r>
              <a:rPr dirty="0" lang="en-US"/>
              <a:t> – to structure the portfolio content (projects, achievements, etc.)</a:t>
            </a:r>
          </a:p>
          <a:p>
            <a:r>
              <a:rPr b="1" dirty="0" lang="en-US"/>
              <a:t>CSS</a:t>
            </a:r>
            <a:r>
              <a:rPr dirty="0" lang="en-US"/>
              <a:t> – to style the portfolio with layouts, colors, fonts, and responsiveness</a:t>
            </a:r>
          </a:p>
          <a:p>
            <a:r>
              <a:rPr b="1" dirty="0" lang="en-US"/>
              <a:t>JavaScript</a:t>
            </a:r>
            <a:r>
              <a:rPr dirty="0" lang="en-US"/>
              <a:t> – to add interactivity (form validation, dynamic sections, image galleries, etc.)</a:t>
            </a:r>
          </a:p>
          <a:p>
            <a:r>
              <a:rPr b="1" dirty="0" lang="en-US" err="1"/>
              <a:t>LocalStorage</a:t>
            </a:r>
            <a:r>
              <a:rPr b="1" dirty="0" lang="en-US"/>
              <a:t> / </a:t>
            </a:r>
            <a:r>
              <a:rPr b="1" dirty="0" lang="en-US" err="1"/>
              <a:t>SessionStorage</a:t>
            </a:r>
            <a:r>
              <a:rPr dirty="0" lang="en-US"/>
              <a:t> – to temporarily store user data within the browser</a:t>
            </a:r>
          </a:p>
          <a:p>
            <a:r>
              <a:rPr b="1" dirty="0" lang="en-US"/>
              <a:t>VS Code</a:t>
            </a:r>
            <a:r>
              <a:rPr dirty="0" lang="en-US"/>
              <a:t> – as the code editor for development</a:t>
            </a:r>
          </a:p>
          <a:p>
            <a:r>
              <a:rPr b="1" dirty="0" lang="en-US"/>
              <a:t>Git + GitHub</a:t>
            </a:r>
            <a:r>
              <a:rPr dirty="0" lang="en-US"/>
              <a:t> – for version control and hosting the project online</a:t>
            </a:r>
          </a:p>
          <a:p>
            <a:endParaRPr dirty="0" lang="en-US" spc="5"/>
          </a:p>
          <a:p>
            <a:endParaRPr dirty="0"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09" name="TextBox 6"/>
          <p:cNvSpPr txBox="1"/>
          <p:nvPr/>
        </p:nvSpPr>
        <p:spPr>
          <a:xfrm>
            <a:off x="2365513" y="695738"/>
            <a:ext cx="8362358" cy="6225541"/>
          </a:xfrm>
          <a:prstGeom prst="rect"/>
          <a:noFill/>
        </p:spPr>
        <p:txBody>
          <a:bodyPr wrap="square">
            <a:spAutoFit/>
          </a:bodyPr>
          <a:p>
            <a:r>
              <a:rPr b="1" dirty="0" lang="en-IN" spc="15">
                <a:latin typeface="Trebuchet MS"/>
                <a:cs typeface="Trebuchet MS"/>
              </a:rPr>
              <a:t>POTFOLIO DESIGN AND LAYOUT</a:t>
            </a:r>
            <a:endParaRPr dirty="0" lang="en-IN">
              <a:latin typeface="Trebuchet MS"/>
              <a:cs typeface="Trebuchet MS"/>
            </a:endParaRPr>
          </a:p>
          <a:p>
            <a:r>
              <a:rPr b="1" dirty="0" lang="en-US"/>
              <a:t>Layout Structure</a:t>
            </a:r>
          </a:p>
          <a:p>
            <a:r>
              <a:rPr b="1" dirty="0" lang="en-US"/>
              <a:t>Header</a:t>
            </a:r>
            <a:endParaRPr dirty="0" lang="en-US"/>
          </a:p>
          <a:p>
            <a:pPr lvl="1"/>
            <a:r>
              <a:rPr dirty="0" lang="en-US"/>
              <a:t>Name, logo, and navigation menu (Home, About, Projects, Contact)</a:t>
            </a:r>
          </a:p>
          <a:p>
            <a:pPr lvl="1"/>
            <a:r>
              <a:rPr dirty="0" lang="en-US"/>
              <a:t>Fixed or sticky for easy access</a:t>
            </a:r>
          </a:p>
          <a:p>
            <a:r>
              <a:rPr b="1" dirty="0" lang="en-US"/>
              <a:t>Hero Section</a:t>
            </a:r>
            <a:endParaRPr dirty="0" lang="en-US"/>
          </a:p>
          <a:p>
            <a:pPr lvl="1"/>
            <a:r>
              <a:rPr dirty="0" lang="en-US"/>
              <a:t>A short intro with name, photo, and a tagline</a:t>
            </a:r>
          </a:p>
          <a:p>
            <a:pPr lvl="1"/>
            <a:r>
              <a:rPr dirty="0" lang="en-US"/>
              <a:t>Call-to-action button (e.g., “View Resume” or “Contact Me”)</a:t>
            </a:r>
          </a:p>
          <a:p>
            <a:r>
              <a:rPr b="1" dirty="0" lang="en-US"/>
              <a:t>About Me</a:t>
            </a:r>
            <a:endParaRPr dirty="0" lang="en-US"/>
          </a:p>
          <a:p>
            <a:pPr lvl="1"/>
            <a:r>
              <a:rPr dirty="0" lang="en-US"/>
              <a:t>Brief bio</a:t>
            </a:r>
          </a:p>
          <a:p>
            <a:pPr lvl="1"/>
            <a:r>
              <a:rPr dirty="0" lang="en-US"/>
              <a:t>Skills (can be shown with progress bars or icons)</a:t>
            </a:r>
          </a:p>
          <a:p>
            <a:r>
              <a:rPr b="1" dirty="0" lang="en-US"/>
              <a:t>Projects Section</a:t>
            </a:r>
            <a:endParaRPr dirty="0" lang="en-US"/>
          </a:p>
          <a:p>
            <a:pPr lvl="1"/>
            <a:r>
              <a:rPr dirty="0" lang="en-US"/>
              <a:t>Cards or grid layout displaying key academic or personal projects</a:t>
            </a:r>
          </a:p>
          <a:p>
            <a:pPr lvl="1"/>
            <a:r>
              <a:rPr dirty="0" lang="en-US"/>
              <a:t>Each card can include title, description, image, and a “View More” button</a:t>
            </a:r>
          </a:p>
          <a:p>
            <a:endParaRPr dirty="0" lang="en-IN"/>
          </a:p>
          <a:p>
            <a:endParaRPr dirty="0" lang="en-IN"/>
          </a:p>
          <a:p>
            <a:endParaRPr dirty="0" lang="en-IN"/>
          </a:p>
          <a:p>
            <a:endParaRPr dirty="0" lang="en-IN"/>
          </a:p>
          <a:p>
            <a:endParaRPr dirty="0" lang="en-IN"/>
          </a:p>
          <a:p>
            <a:endParaRPr dirty="0" lang="en-IN"/>
          </a:p>
          <a:p>
            <a:endParaRPr dirty="0" lang="en-IN"/>
          </a:p>
          <a:p>
            <a:endParaRPr dirty="0" lang="en-IN"/>
          </a:p>
          <a:p>
            <a:endParaRPr dirty="0"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10" name="TextBox 6"/>
          <p:cNvSpPr txBox="1"/>
          <p:nvPr/>
        </p:nvSpPr>
        <p:spPr>
          <a:xfrm>
            <a:off x="2365513" y="695738"/>
            <a:ext cx="8362358" cy="6492239"/>
          </a:xfrm>
          <a:prstGeom prst="rect"/>
          <a:noFill/>
        </p:spPr>
        <p:txBody>
          <a:bodyPr wrap="square">
            <a:spAutoFit/>
          </a:bodyPr>
          <a:p>
            <a:r>
              <a:rPr dirty="0" lang="en-IN"/>
              <a:t>FEATURES AND FUNCTIONALITY:</a:t>
            </a:r>
          </a:p>
          <a:p>
            <a:endParaRPr dirty="0" lang="en-IN"/>
          </a:p>
          <a:p>
            <a:endParaRPr dirty="0" lang="en-IN"/>
          </a:p>
          <a:p>
            <a:r>
              <a:rPr b="1" dirty="0" lang="en-US"/>
              <a:t>Core Features</a:t>
            </a:r>
          </a:p>
          <a:p>
            <a:r>
              <a:rPr b="1" dirty="0" lang="en-US"/>
              <a:t>Responsive Design</a:t>
            </a:r>
            <a:endParaRPr dirty="0" lang="en-US"/>
          </a:p>
          <a:p>
            <a:pPr lvl="1"/>
            <a:r>
              <a:rPr dirty="0" lang="en-US"/>
              <a:t>Works smoothly on mobile, tablet, and desktop devices.</a:t>
            </a:r>
          </a:p>
          <a:p>
            <a:r>
              <a:rPr b="1" dirty="0" lang="en-US"/>
              <a:t>Interactive Navigation Menu</a:t>
            </a:r>
            <a:endParaRPr dirty="0" lang="en-US"/>
          </a:p>
          <a:p>
            <a:pPr lvl="1"/>
            <a:r>
              <a:rPr dirty="0" lang="en-US"/>
              <a:t>Smooth scrolling to sections</a:t>
            </a:r>
          </a:p>
          <a:p>
            <a:pPr lvl="1"/>
            <a:r>
              <a:rPr dirty="0" lang="en-US"/>
              <a:t>Hamburger menu for mobile view</a:t>
            </a:r>
          </a:p>
          <a:p>
            <a:r>
              <a:rPr b="1" dirty="0" lang="en-US"/>
              <a:t>Dynamic Project Display</a:t>
            </a:r>
            <a:endParaRPr dirty="0" lang="en-US"/>
          </a:p>
          <a:p>
            <a:pPr lvl="1"/>
            <a:r>
              <a:rPr dirty="0" lang="en-US"/>
              <a:t>Projects shown using cards or modals</a:t>
            </a:r>
          </a:p>
          <a:p>
            <a:pPr lvl="1"/>
            <a:r>
              <a:rPr dirty="0" lang="en-US"/>
              <a:t>“View More” buttons with toggle/show details</a:t>
            </a:r>
          </a:p>
          <a:p>
            <a:r>
              <a:rPr b="1" dirty="0" lang="en-US"/>
              <a:t>Skills &amp; Progress Bars</a:t>
            </a:r>
            <a:endParaRPr dirty="0" lang="en-US"/>
          </a:p>
          <a:p>
            <a:pPr lvl="1"/>
            <a:r>
              <a:rPr dirty="0" lang="en-US"/>
              <a:t>Animated skill bars or icons to show proficiency</a:t>
            </a:r>
          </a:p>
          <a:p>
            <a:r>
              <a:rPr b="1" dirty="0" lang="en-US"/>
              <a:t>Contact Form</a:t>
            </a:r>
            <a:endParaRPr dirty="0" lang="en-US"/>
          </a:p>
          <a:p>
            <a:pPr lvl="1"/>
            <a:r>
              <a:rPr dirty="0" lang="en-US"/>
              <a:t>Form with fields (name, email, message)</a:t>
            </a:r>
          </a:p>
          <a:p>
            <a:pPr lvl="1"/>
            <a:r>
              <a:rPr dirty="0" lang="en-US"/>
              <a:t>JavaScript form validation before submission</a:t>
            </a:r>
          </a:p>
          <a:p>
            <a:endParaRPr dirty="0" lang="en-IN"/>
          </a:p>
          <a:p>
            <a:endParaRPr dirty="0" lang="en-IN"/>
          </a:p>
          <a:p>
            <a:endParaRPr dirty="0" lang="en-IN"/>
          </a:p>
          <a:p>
            <a:endParaRPr dirty="0" lang="en-IN"/>
          </a:p>
          <a:p>
            <a:endParaRPr dirty="0" lang="en-IN"/>
          </a:p>
          <a:p>
            <a:endParaRPr dirty="0" lang="en-IN"/>
          </a:p>
          <a:p>
            <a:endParaRPr dirty="0" lang="en-IN"/>
          </a:p>
        </p:txBody>
      </p:sp>
    </p:spTree>
  </p:cSld>
  <p:clrMapOvr>
    <a:masterClrMapping/>
  </p:clrMapOvr>
</p:sld>
</file>

<file path=ppt/theme/theme1.xml><?xml version="1.0" encoding="utf-8"?>
<a:theme xmlns:a="http://schemas.openxmlformats.org/drawingml/2006/main" name="Facet">
  <a:themeElements>
    <a:clrScheme name="Facet">
      <a:dk1>
        <a:sysClr lastClr="000000" val="windowText"/>
      </a:dk1>
      <a:lt1>
        <a:sysClr lastClr="FFFFFF" val="window"/>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r="5400000" dist="25400" rotWithShape="0">
              <a:srgbClr val="000000">
                <a:alpha val="35000"/>
              </a:srgbClr>
            </a:outerShdw>
          </a:effectLst>
        </a:effectStyle>
        <a:effectStyle>
          <a:effectLst>
            <a:outerShdw blurRad="50800" dir="5400000" dist="38100" rotWithShape="0">
              <a:srgbClr val="000000">
                <a:alpha val="35000"/>
              </a:srgbClr>
            </a:outerShdw>
          </a:effectLst>
          <a:scene3d>
            <a:camera prst="orthographicFront">
              <a:rot lat="0" lon="0" rev="0"/>
            </a:camera>
            <a:lightRig dir="tl" rig="threePt"/>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Hema Malini</dc:creator>
  <cp:lastModifiedBy>Hema Malini</cp:lastModifiedBy>
  <dcterms:created xsi:type="dcterms:W3CDTF">2025-08-27T20:11:12Z</dcterms:created>
  <dcterms:modified xsi:type="dcterms:W3CDTF">2025-08-31T07:35:35Z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9c87226ac65a4c07b237145102723bde</vt:lpwstr>
  </property>
</Properties>
</file>