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23/02/2020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04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23/02/2020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42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23/02/2020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37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23/02/2020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65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23/02/2020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04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23/02/2020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82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23/02/2020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78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23/02/2020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27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23/02/2020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3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23/02/2020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3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EF85-2076-444B-B187-0763C291AC17}" type="datetimeFigureOut">
              <a:rPr lang="fr-FR" smtClean="0"/>
              <a:t>23/02/2020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6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7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EF85-2076-444B-B187-0763C291AC17}" type="datetimeFigureOut">
              <a:rPr lang="fr-FR" smtClean="0"/>
              <a:t>23/02/2020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5FEB-8DF2-4541-89FD-90B305AA0F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33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fif"/><Relationship Id="rId3" Type="http://schemas.openxmlformats.org/officeDocument/2006/relationships/image" Target="../media/image10.png"/><Relationship Id="rId7" Type="http://schemas.openxmlformats.org/officeDocument/2006/relationships/image" Target="../media/image14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fi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9817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Solution Fonctionnelle et Technique</a:t>
            </a:r>
            <a:br>
              <a:rPr lang="fr-FR" dirty="0" smtClean="0"/>
            </a:br>
            <a:r>
              <a:rPr lang="fr-FR" b="1" i="1" dirty="0" smtClean="0">
                <a:solidFill>
                  <a:srgbClr val="002060"/>
                </a:solidFill>
              </a:rPr>
              <a:t>OC Pizza</a:t>
            </a:r>
            <a:endParaRPr lang="fr-FR" b="1" i="1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5312002"/>
            <a:ext cx="12191999" cy="1545998"/>
          </a:xfrm>
        </p:spPr>
        <p:txBody>
          <a:bodyPr>
            <a:normAutofit/>
          </a:bodyPr>
          <a:lstStyle/>
          <a:p>
            <a:r>
              <a:rPr lang="fr-FR" b="1" dirty="0" smtClean="0"/>
              <a:t>IT Consulting &amp; </a:t>
            </a:r>
            <a:r>
              <a:rPr lang="fr-FR" b="1" dirty="0" err="1" smtClean="0"/>
              <a:t>Development</a:t>
            </a:r>
            <a:endParaRPr lang="fr-FR" b="1" dirty="0" smtClean="0"/>
          </a:p>
          <a:p>
            <a:r>
              <a:rPr lang="fr-FR" b="1" dirty="0" smtClean="0"/>
              <a:t>Par</a:t>
            </a:r>
          </a:p>
          <a:p>
            <a:r>
              <a:rPr lang="fr-FR" b="1" dirty="0" smtClean="0"/>
              <a:t>Lavanya </a:t>
            </a:r>
            <a:r>
              <a:rPr lang="fr-FR" b="1" dirty="0" err="1" smtClean="0"/>
              <a:t>Mouhamadouvahap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49" y="1799770"/>
            <a:ext cx="4822102" cy="341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010229"/>
            <a:ext cx="12192000" cy="477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u="sng" dirty="0"/>
              <a:t>Objectif</a:t>
            </a:r>
            <a:r>
              <a:rPr lang="fr-FR" sz="3600" dirty="0"/>
              <a:t>: </a:t>
            </a:r>
            <a:r>
              <a:rPr lang="fr-FR" sz="3600" b="1" dirty="0">
                <a:solidFill>
                  <a:srgbClr val="FF0000"/>
                </a:solidFill>
              </a:rPr>
              <a:t>Gestion des commandes plus efficace</a:t>
            </a:r>
          </a:p>
          <a:p>
            <a:pPr marL="0" indent="0">
              <a:buNone/>
            </a:pPr>
            <a:endParaRPr lang="fr-FR" sz="3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3600" dirty="0" smtClean="0">
                <a:sym typeface="Wingdings" panose="05000000000000000000" pitchFamily="2" charset="2"/>
              </a:rPr>
              <a:t>Facilitation des Interactions/actions </a:t>
            </a:r>
            <a:r>
              <a:rPr lang="fr-FR" sz="3600" dirty="0">
                <a:sym typeface="Wingdings" panose="05000000000000000000" pitchFamily="2" charset="2"/>
              </a:rPr>
              <a:t>coordonnées:</a:t>
            </a:r>
          </a:p>
          <a:p>
            <a:pPr marL="901700" indent="-901700">
              <a:buNone/>
            </a:pPr>
            <a:r>
              <a:rPr lang="fr-FR" sz="3600" dirty="0">
                <a:sym typeface="Wingdings" panose="05000000000000000000" pitchFamily="2" charset="2"/>
              </a:rPr>
              <a:t>	</a:t>
            </a:r>
            <a:r>
              <a:rPr lang="fr-FR" sz="3600" dirty="0" smtClean="0">
                <a:sym typeface="Wingdings" panose="05000000000000000000" pitchFamily="2" charset="2"/>
              </a:rPr>
              <a:t>- Optimisation du traitement des commandes</a:t>
            </a:r>
            <a:endParaRPr lang="fr-FR" sz="3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3600" dirty="0">
                <a:sym typeface="Wingdings" panose="05000000000000000000" pitchFamily="2" charset="2"/>
              </a:rPr>
              <a:t>	- </a:t>
            </a:r>
            <a:r>
              <a:rPr lang="fr-FR" sz="3600" dirty="0" smtClean="0">
                <a:sym typeface="Wingdings" panose="05000000000000000000" pitchFamily="2" charset="2"/>
              </a:rPr>
              <a:t>Réduction de </a:t>
            </a:r>
            <a:r>
              <a:rPr lang="fr-FR" sz="3600" dirty="0">
                <a:sym typeface="Wingdings" panose="05000000000000000000" pitchFamily="2" charset="2"/>
              </a:rPr>
              <a:t>la durée du cycle de vie d’une commande</a:t>
            </a:r>
          </a:p>
          <a:p>
            <a:pPr marL="0" indent="0">
              <a:buNone/>
            </a:pPr>
            <a:r>
              <a:rPr lang="fr-FR" sz="3600" dirty="0">
                <a:sym typeface="Wingdings" panose="05000000000000000000" pitchFamily="2" charset="2"/>
              </a:rPr>
              <a:t>	- </a:t>
            </a:r>
            <a:r>
              <a:rPr lang="fr-FR" sz="3600" dirty="0" smtClean="0">
                <a:sym typeface="Wingdings" panose="05000000000000000000" pitchFamily="2" charset="2"/>
              </a:rPr>
              <a:t>Suivi </a:t>
            </a:r>
            <a:r>
              <a:rPr lang="fr-FR" sz="3600" dirty="0">
                <a:sym typeface="Wingdings" panose="05000000000000000000" pitchFamily="2" charset="2"/>
              </a:rPr>
              <a:t>en temps réel d’une commande </a:t>
            </a:r>
            <a:r>
              <a:rPr lang="fr-FR" sz="3600" dirty="0" smtClean="0">
                <a:sym typeface="Wingdings" panose="05000000000000000000" pitchFamily="2" charset="2"/>
              </a:rPr>
              <a:t>avec </a:t>
            </a:r>
            <a:r>
              <a:rPr lang="fr-FR" sz="3600" dirty="0">
                <a:sym typeface="Wingdings" panose="05000000000000000000" pitchFamily="2" charset="2"/>
              </a:rPr>
              <a:t>mise en jour de son statut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60187" y="508000"/>
            <a:ext cx="10515600" cy="618565"/>
          </a:xfrm>
        </p:spPr>
        <p:txBody>
          <a:bodyPr>
            <a:noAutofit/>
          </a:bodyPr>
          <a:lstStyle/>
          <a:p>
            <a:pPr algn="ctr"/>
            <a:r>
              <a:rPr lang="fr-FR" sz="7200" b="1" dirty="0" smtClean="0"/>
              <a:t>Impacts(2)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56968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" y="907446"/>
            <a:ext cx="12191999" cy="526142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ym typeface="Wingdings" panose="05000000000000000000" pitchFamily="2" charset="2"/>
              </a:rPr>
              <a:t>Meilleur gestion </a:t>
            </a:r>
            <a:r>
              <a:rPr lang="fr-FR" sz="3600" dirty="0" smtClean="0">
                <a:sym typeface="Wingdings" panose="05000000000000000000" pitchFamily="2" charset="2"/>
              </a:rPr>
              <a:t>d’OC Pizza</a:t>
            </a:r>
          </a:p>
          <a:p>
            <a:pPr marL="0" indent="0">
              <a:buNone/>
            </a:pPr>
            <a:endParaRPr lang="fr-FR" sz="3600" dirty="0" smtClean="0">
              <a:sym typeface="Wingdings" panose="05000000000000000000" pitchFamily="2" charset="2"/>
            </a:endParaRPr>
          </a:p>
          <a:p>
            <a:pPr marL="742950" indent="-742950">
              <a:buFont typeface="+mj-lt"/>
              <a:buAutoNum type="arabicPeriod" startAt="2"/>
            </a:pPr>
            <a:r>
              <a:rPr lang="fr-FR" sz="3600" dirty="0">
                <a:sym typeface="Wingdings" panose="05000000000000000000" pitchFamily="2" charset="2"/>
              </a:rPr>
              <a:t>Service </a:t>
            </a:r>
            <a:r>
              <a:rPr lang="fr-FR" sz="3600" dirty="0" smtClean="0">
                <a:sym typeface="Wingdings" panose="05000000000000000000" pitchFamily="2" charset="2"/>
              </a:rPr>
              <a:t>efficace</a:t>
            </a:r>
          </a:p>
          <a:p>
            <a:pPr marL="0" indent="0">
              <a:buNone/>
            </a:pPr>
            <a:endParaRPr lang="fr-FR" sz="3600" dirty="0">
              <a:sym typeface="Wingdings" panose="05000000000000000000" pitchFamily="2" charset="2"/>
            </a:endParaRPr>
          </a:p>
          <a:p>
            <a:pPr marL="742950" indent="-742950">
              <a:buFont typeface="+mj-lt"/>
              <a:buAutoNum type="arabicPeriod" startAt="3"/>
            </a:pPr>
            <a:r>
              <a:rPr lang="fr-FR" sz="3600" dirty="0" smtClean="0">
                <a:sym typeface="Wingdings" panose="05000000000000000000" pitchFamily="2" charset="2"/>
              </a:rPr>
              <a:t>Satisfaction </a:t>
            </a:r>
            <a:r>
              <a:rPr lang="fr-FR" sz="3600" dirty="0">
                <a:sym typeface="Wingdings" panose="05000000000000000000" pitchFamily="2" charset="2"/>
              </a:rPr>
              <a:t>du </a:t>
            </a:r>
            <a:r>
              <a:rPr lang="fr-FR" sz="3600" dirty="0" smtClean="0">
                <a:sym typeface="Wingdings" panose="05000000000000000000" pitchFamily="2" charset="2"/>
              </a:rPr>
              <a:t>client</a:t>
            </a:r>
          </a:p>
          <a:p>
            <a:pPr marL="0" indent="0">
              <a:buNone/>
            </a:pPr>
            <a:endParaRPr lang="fr-FR" sz="36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3600" dirty="0">
              <a:sym typeface="Wingdings" panose="05000000000000000000" pitchFamily="2" charset="2"/>
            </a:endParaRPr>
          </a:p>
          <a:p>
            <a:pPr marL="742950" indent="-742950">
              <a:buFont typeface="+mj-lt"/>
              <a:buAutoNum type="arabicPeriod" startAt="4"/>
            </a:pPr>
            <a:r>
              <a:rPr lang="fr-FR" sz="3600" dirty="0">
                <a:sym typeface="Wingdings" panose="05000000000000000000" pitchFamily="2" charset="2"/>
              </a:rPr>
              <a:t>Rentabilité/essor</a:t>
            </a:r>
          </a:p>
          <a:p>
            <a:pPr marL="0" indent="0">
              <a:buNone/>
            </a:pPr>
            <a:endParaRPr lang="fr-FR" sz="42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45672" y="80968"/>
            <a:ext cx="10515600" cy="618565"/>
          </a:xfrm>
        </p:spPr>
        <p:txBody>
          <a:bodyPr>
            <a:noAutofit/>
          </a:bodyPr>
          <a:lstStyle/>
          <a:p>
            <a:pPr algn="ctr"/>
            <a:r>
              <a:rPr lang="fr-FR" sz="7200" b="1" dirty="0" smtClean="0"/>
              <a:t>Impacts(3)</a:t>
            </a:r>
            <a:endParaRPr lang="fr-FR" sz="72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01" y="907446"/>
            <a:ext cx="1885051" cy="17400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62" y="4542942"/>
            <a:ext cx="2143125" cy="21431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151" y="2802895"/>
            <a:ext cx="2838149" cy="16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6836" y="2686237"/>
            <a:ext cx="10515600" cy="13613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9600" dirty="0" smtClean="0"/>
              <a:t>Merci!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42600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b="1" u="sng" dirty="0" smtClean="0"/>
              <a:t>Rappel: Le contexte</a:t>
            </a:r>
            <a:endParaRPr lang="fr-FR" sz="6000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28821"/>
            <a:ext cx="10515600" cy="4351338"/>
          </a:xfrm>
        </p:spPr>
        <p:txBody>
          <a:bodyPr>
            <a:normAutofit/>
          </a:bodyPr>
          <a:lstStyle/>
          <a:p>
            <a:r>
              <a:rPr lang="fr-FR" sz="4400" dirty="0" smtClean="0"/>
              <a:t> Créé par Lola et Franck</a:t>
            </a:r>
          </a:p>
          <a:p>
            <a:r>
              <a:rPr lang="fr-FR" sz="4400" dirty="0" smtClean="0"/>
              <a:t> Jeune groupe de pizzeria en plein essor</a:t>
            </a:r>
          </a:p>
          <a:p>
            <a:r>
              <a:rPr lang="fr-FR" sz="4400" dirty="0" smtClean="0"/>
              <a:t> Spécialisé dans les pizzas livrées ou à emporter</a:t>
            </a:r>
          </a:p>
          <a:p>
            <a:r>
              <a:rPr lang="fr-FR" sz="4400" dirty="0" smtClean="0"/>
              <a:t> Déjà 5 points de vente et +3 points à ouvrir d’ici 6 mois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6402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</p:spPr>
        <p:txBody>
          <a:bodyPr>
            <a:normAutofit/>
          </a:bodyPr>
          <a:lstStyle/>
          <a:p>
            <a:pPr algn="ctr"/>
            <a:r>
              <a:rPr lang="fr-FR" sz="4800" b="1" u="sng" dirty="0" smtClean="0"/>
              <a:t>Rappel: Les besoins</a:t>
            </a:r>
            <a:endParaRPr lang="fr-FR" sz="4800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870857"/>
            <a:ext cx="12192000" cy="5987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600" b="1" u="sng" dirty="0" smtClean="0"/>
              <a:t>Objectifs</a:t>
            </a:r>
            <a:endParaRPr lang="fr-FR" sz="2600" dirty="0" smtClean="0"/>
          </a:p>
          <a:p>
            <a:pPr marL="538163"/>
            <a:r>
              <a:rPr lang="fr-FR" sz="2600" dirty="0" smtClean="0">
                <a:solidFill>
                  <a:srgbClr val="FF0000"/>
                </a:solidFill>
              </a:rPr>
              <a:t>Gestion centralisée de toutes les pizzerias</a:t>
            </a:r>
          </a:p>
          <a:p>
            <a:pPr marL="538163"/>
            <a:r>
              <a:rPr lang="fr-FR" sz="2600" dirty="0" smtClean="0">
                <a:solidFill>
                  <a:srgbClr val="FF0000"/>
                </a:solidFill>
              </a:rPr>
              <a:t>Gestion des commandes plus efficace (réception, préparation, livraison)</a:t>
            </a:r>
          </a:p>
          <a:p>
            <a:pPr marL="0" indent="0">
              <a:buNone/>
            </a:pPr>
            <a:endParaRPr lang="fr-FR" sz="900" dirty="0" smtClean="0"/>
          </a:p>
          <a:p>
            <a:pPr marL="0" indent="0">
              <a:buNone/>
            </a:pPr>
            <a:r>
              <a:rPr lang="fr-FR" sz="2600" b="1" u="sng" dirty="0" smtClean="0"/>
              <a:t>Besoins</a:t>
            </a:r>
            <a:endParaRPr lang="fr-FR" sz="2600" dirty="0" smtClean="0"/>
          </a:p>
          <a:p>
            <a:pPr marL="538163" lvl="0"/>
            <a:r>
              <a:rPr lang="fr-FR" sz="2600" dirty="0"/>
              <a:t>Suivi en temps </a:t>
            </a:r>
            <a:r>
              <a:rPr lang="fr-FR" sz="2600" dirty="0" smtClean="0"/>
              <a:t>réel </a:t>
            </a:r>
            <a:r>
              <a:rPr lang="fr-FR" sz="2600" dirty="0"/>
              <a:t>d’une </a:t>
            </a:r>
            <a:r>
              <a:rPr lang="fr-FR" sz="2600" dirty="0" smtClean="0"/>
              <a:t>commande</a:t>
            </a:r>
            <a:endParaRPr lang="fr-FR" sz="2600" dirty="0"/>
          </a:p>
          <a:p>
            <a:pPr marL="538163" lvl="0"/>
            <a:r>
              <a:rPr lang="fr-FR" sz="2600" dirty="0"/>
              <a:t>Suivi en temps </a:t>
            </a:r>
            <a:r>
              <a:rPr lang="fr-FR" sz="2600" dirty="0" smtClean="0"/>
              <a:t>réel </a:t>
            </a:r>
            <a:r>
              <a:rPr lang="fr-FR" sz="2600" dirty="0"/>
              <a:t>du stock </a:t>
            </a:r>
            <a:r>
              <a:rPr lang="fr-FR" sz="2600" dirty="0" smtClean="0"/>
              <a:t>d’ingrédients</a:t>
            </a:r>
            <a:endParaRPr lang="fr-FR" sz="2600" dirty="0"/>
          </a:p>
          <a:p>
            <a:pPr marL="538163" lvl="0"/>
            <a:r>
              <a:rPr lang="fr-FR" sz="2600" dirty="0"/>
              <a:t>Site </a:t>
            </a:r>
            <a:r>
              <a:rPr lang="fr-FR" sz="2600" dirty="0" smtClean="0"/>
              <a:t>internet</a:t>
            </a:r>
            <a:r>
              <a:rPr lang="fr-FR" sz="2600" dirty="0"/>
              <a:t> :</a:t>
            </a:r>
          </a:p>
          <a:p>
            <a:pPr marL="1076325" lvl="0" indent="-268288">
              <a:buFont typeface="Wingdings" panose="05000000000000000000" pitchFamily="2" charset="2"/>
              <a:buChar char="§"/>
            </a:pPr>
            <a:r>
              <a:rPr lang="fr-FR" sz="2600" dirty="0"/>
              <a:t>Une prise de commande en ligne</a:t>
            </a:r>
          </a:p>
          <a:p>
            <a:pPr marL="1076325" lvl="0" indent="-268288">
              <a:buFont typeface="Wingdings" panose="05000000000000000000" pitchFamily="2" charset="2"/>
              <a:buChar char="§"/>
            </a:pPr>
            <a:r>
              <a:rPr lang="fr-FR" sz="2600" dirty="0"/>
              <a:t>Paiement en ligne ou à la </a:t>
            </a:r>
            <a:r>
              <a:rPr lang="fr-FR" sz="2600" dirty="0" smtClean="0"/>
              <a:t>livraison</a:t>
            </a:r>
            <a:endParaRPr lang="fr-FR" sz="2600" dirty="0"/>
          </a:p>
          <a:p>
            <a:pPr marL="1076325" lvl="0" indent="-268288">
              <a:buFont typeface="Wingdings" panose="05000000000000000000" pitchFamily="2" charset="2"/>
              <a:buChar char="§"/>
            </a:pPr>
            <a:r>
              <a:rPr lang="fr-FR" sz="2600" dirty="0"/>
              <a:t>Annulation possible </a:t>
            </a:r>
            <a:r>
              <a:rPr lang="fr-FR" sz="2600" dirty="0" smtClean="0"/>
              <a:t>de </a:t>
            </a:r>
            <a:r>
              <a:rPr lang="fr-FR" sz="2600" dirty="0"/>
              <a:t>la </a:t>
            </a:r>
            <a:r>
              <a:rPr lang="fr-FR" sz="2600" dirty="0" smtClean="0"/>
              <a:t>commande</a:t>
            </a:r>
            <a:endParaRPr lang="fr-FR" sz="2600" dirty="0"/>
          </a:p>
          <a:p>
            <a:pPr marL="538163" lvl="0"/>
            <a:r>
              <a:rPr lang="fr-FR" sz="2600" dirty="0" smtClean="0"/>
              <a:t>Accès aux </a:t>
            </a:r>
            <a:r>
              <a:rPr lang="fr-FR" sz="2600" dirty="0"/>
              <a:t>recettes de </a:t>
            </a:r>
            <a:r>
              <a:rPr lang="fr-FR" sz="2600" dirty="0" smtClean="0"/>
              <a:t>pizzas</a:t>
            </a:r>
            <a:endParaRPr lang="fr-FR" sz="2600" dirty="0"/>
          </a:p>
          <a:p>
            <a:pPr marL="538163" lvl="0"/>
            <a:r>
              <a:rPr lang="fr-FR" sz="2600" dirty="0" smtClean="0"/>
              <a:t>Prévenir </a:t>
            </a:r>
            <a:r>
              <a:rPr lang="fr-FR" sz="2600" dirty="0"/>
              <a:t>en </a:t>
            </a:r>
            <a:r>
              <a:rPr lang="fr-FR" sz="2600" dirty="0" smtClean="0"/>
              <a:t>live une livraison </a:t>
            </a:r>
            <a:r>
              <a:rPr lang="fr-FR" sz="2600" dirty="0"/>
              <a:t>effectuée.</a:t>
            </a:r>
          </a:p>
          <a:p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9641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4071" y="1"/>
            <a:ext cx="10515600" cy="793376"/>
          </a:xfrm>
        </p:spPr>
        <p:txBody>
          <a:bodyPr/>
          <a:lstStyle/>
          <a:p>
            <a:pPr algn="ctr"/>
            <a:r>
              <a:rPr lang="fr-FR" b="1" u="sng" dirty="0" smtClean="0"/>
              <a:t>Solution fonctionnelle (1)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93377"/>
            <a:ext cx="12192001" cy="5822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smtClean="0"/>
              <a:t>Objectif: </a:t>
            </a:r>
            <a:r>
              <a:rPr lang="fr-FR" sz="3600" b="1" dirty="0" smtClean="0">
                <a:solidFill>
                  <a:srgbClr val="FF0000"/>
                </a:solidFill>
              </a:rPr>
              <a:t>Gestion centralisée de toutes les pizzerias</a:t>
            </a:r>
          </a:p>
          <a:p>
            <a:pPr marL="0" indent="0">
              <a:buNone/>
            </a:pPr>
            <a:endParaRPr lang="fr-FR" sz="4000" b="1" dirty="0" smtClean="0">
              <a:solidFill>
                <a:srgbClr val="FF0000"/>
              </a:solidFill>
            </a:endParaRPr>
          </a:p>
          <a:p>
            <a:pPr marL="309563" indent="0">
              <a:buNone/>
            </a:pPr>
            <a:endParaRPr lang="fr-FR" sz="4000" dirty="0"/>
          </a:p>
          <a:p>
            <a:pPr marL="309563" indent="0">
              <a:buNone/>
            </a:pPr>
            <a:endParaRPr lang="fr-FR" sz="4000" dirty="0" smtClean="0"/>
          </a:p>
          <a:p>
            <a:pPr marL="0" indent="0">
              <a:buNone/>
            </a:pPr>
            <a:endParaRPr lang="fr-FR" sz="4000" dirty="0"/>
          </a:p>
        </p:txBody>
      </p:sp>
      <p:grpSp>
        <p:nvGrpSpPr>
          <p:cNvPr id="8" name="Groupe 7"/>
          <p:cNvGrpSpPr/>
          <p:nvPr/>
        </p:nvGrpSpPr>
        <p:grpSpPr>
          <a:xfrm>
            <a:off x="2730442" y="1336184"/>
            <a:ext cx="6703843" cy="5383930"/>
            <a:chOff x="2365830" y="1611955"/>
            <a:chExt cx="6542856" cy="5129931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5830" y="1611955"/>
              <a:ext cx="6542856" cy="512993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109029" y="4180114"/>
              <a:ext cx="2656114" cy="1683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09636" y="4847771"/>
              <a:ext cx="2380343" cy="885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9082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/>
              <a:t>Objectif: </a:t>
            </a:r>
            <a:r>
              <a:rPr lang="fr-FR" sz="4000" b="1" dirty="0">
                <a:solidFill>
                  <a:srgbClr val="FF0000"/>
                </a:solidFill>
              </a:rPr>
              <a:t>Gestion des commandes plus efficace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14" y="671542"/>
            <a:ext cx="7850772" cy="604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fr-FR" b="1" u="sng" dirty="0" smtClean="0"/>
              <a:t>Solution technique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44706"/>
            <a:ext cx="12192000" cy="5513293"/>
          </a:xfrm>
        </p:spPr>
        <p:txBody>
          <a:bodyPr>
            <a:normAutofit/>
          </a:bodyPr>
          <a:lstStyle/>
          <a:p>
            <a:r>
              <a:rPr lang="fr-FR" dirty="0" smtClean="0"/>
              <a:t>2 choix de développement de l’application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2 choix de </a:t>
            </a:r>
            <a:r>
              <a:rPr lang="fr-FR" dirty="0" err="1" smtClean="0"/>
              <a:t>frameworks</a:t>
            </a:r>
            <a:endParaRPr lang="fr-FR" dirty="0" smtClean="0"/>
          </a:p>
          <a:p>
            <a:pPr marL="806450">
              <a:buFont typeface="Courier New" panose="02070309020205020404" pitchFamily="49" charset="0"/>
              <a:buChar char="o"/>
            </a:pP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30" y="1900690"/>
            <a:ext cx="2573510" cy="15503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97" y="1900690"/>
            <a:ext cx="1450072" cy="155030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68" y="4565650"/>
            <a:ext cx="2959634" cy="154486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286" y="4565650"/>
            <a:ext cx="2857143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" y="1075764"/>
            <a:ext cx="12191999" cy="5782235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interface graphique/IHM: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Base de donnée :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Paiement: </a:t>
            </a:r>
          </a:p>
          <a:p>
            <a:endParaRPr lang="fr-FR" dirty="0"/>
          </a:p>
          <a:p>
            <a:r>
              <a:rPr lang="fr-FR" dirty="0" smtClean="0"/>
              <a:t>Géolocalisation: </a:t>
            </a:r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fr-FR" b="1" u="sng" dirty="0" smtClean="0"/>
              <a:t>Solution technique (2)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27" y="1213292"/>
            <a:ext cx="1792601" cy="13255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30" y="2717064"/>
            <a:ext cx="1804548" cy="124981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767" y="3898327"/>
            <a:ext cx="2867025" cy="16002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2" y="4068031"/>
            <a:ext cx="3057525" cy="11525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592" y="4068031"/>
            <a:ext cx="3800475" cy="12001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830" y="5369331"/>
            <a:ext cx="1841849" cy="122566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030" y="1265820"/>
            <a:ext cx="2318497" cy="12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096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2 interfaces: </a:t>
            </a:r>
            <a:br>
              <a:rPr lang="fr-FR" b="1" dirty="0" smtClean="0"/>
            </a:b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</a:rPr>
              <a:t>Interface Client/Interface boutique</a:t>
            </a:r>
            <a:r>
              <a:rPr lang="fr-FR" dirty="0" smtClean="0">
                <a:solidFill>
                  <a:srgbClr val="00B0F0"/>
                </a:solidFill>
              </a:rPr>
              <a:t/>
            </a:r>
            <a:br>
              <a:rPr lang="fr-FR" dirty="0" smtClean="0">
                <a:solidFill>
                  <a:srgbClr val="00B0F0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L’interface Client: Site de vente en ligne</a:t>
            </a:r>
          </a:p>
          <a:p>
            <a:r>
              <a:rPr lang="fr-FR" sz="3600" dirty="0" smtClean="0"/>
              <a:t>L’interface boutique: Pour le Responsable d’OC pizza et ses employés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fr-FR" sz="3600" dirty="0" smtClean="0">
                <a:sym typeface="Wingdings" panose="05000000000000000000" pitchFamily="2" charset="2"/>
              </a:rPr>
              <a:t> </a:t>
            </a:r>
            <a:r>
              <a:rPr lang="fr-FR" sz="3600" dirty="0">
                <a:sym typeface="Wingdings" panose="05000000000000000000" pitchFamily="2" charset="2"/>
              </a:rPr>
              <a:t>A</a:t>
            </a:r>
            <a:r>
              <a:rPr lang="fr-FR" sz="3600" dirty="0" smtClean="0">
                <a:sym typeface="Wingdings" panose="05000000000000000000" pitchFamily="2" charset="2"/>
              </a:rPr>
              <a:t>ccès aux données/fonctionnalités personnalisées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fr-FR" sz="3600" dirty="0">
                <a:sym typeface="Wingdings" panose="05000000000000000000" pitchFamily="2" charset="2"/>
              </a:rPr>
              <a:t> F</a:t>
            </a:r>
            <a:r>
              <a:rPr lang="fr-FR" sz="3600" dirty="0" smtClean="0">
                <a:sym typeface="Wingdings" panose="05000000000000000000" pitchFamily="2" charset="2"/>
              </a:rPr>
              <a:t>onctionnalités identiques mais données différentes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fr-FR" sz="3600" dirty="0" smtClean="0">
                <a:sym typeface="Wingdings" panose="05000000000000000000" pitchFamily="2" charset="2"/>
              </a:rPr>
              <a:t> Les Responsables : Accès à toutes les données </a:t>
            </a:r>
            <a:endParaRPr lang="fr-FR" sz="3600" dirty="0" smtClean="0"/>
          </a:p>
        </p:txBody>
      </p:sp>
    </p:spTree>
    <p:extLst>
      <p:ext uri="{BB962C8B-B14F-4D97-AF65-F5344CB8AC3E}">
        <p14:creationId xmlns:p14="http://schemas.microsoft.com/office/powerpoint/2010/main" val="39911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0187" y="508000"/>
            <a:ext cx="10515600" cy="618565"/>
          </a:xfrm>
        </p:spPr>
        <p:txBody>
          <a:bodyPr>
            <a:noAutofit/>
          </a:bodyPr>
          <a:lstStyle/>
          <a:p>
            <a:pPr algn="ctr"/>
            <a:r>
              <a:rPr lang="fr-FR" sz="7200" b="1" dirty="0" smtClean="0"/>
              <a:t>Impacts(1)</a:t>
            </a:r>
            <a:endParaRPr lang="fr-FR" sz="7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94969"/>
            <a:ext cx="12192000" cy="37365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4000" b="1" u="sng" dirty="0" smtClean="0"/>
              <a:t>Objectif</a:t>
            </a:r>
            <a:r>
              <a:rPr lang="fr-FR" sz="4000" dirty="0" smtClean="0"/>
              <a:t>: </a:t>
            </a:r>
            <a:r>
              <a:rPr lang="fr-FR" sz="4000" b="1" dirty="0" smtClean="0">
                <a:solidFill>
                  <a:srgbClr val="FF0000"/>
                </a:solidFill>
              </a:rPr>
              <a:t>Gestion centralisée de toutes les pizzerias</a:t>
            </a:r>
          </a:p>
          <a:p>
            <a:pPr marL="0" indent="0">
              <a:buNone/>
            </a:pPr>
            <a:r>
              <a:rPr lang="fr-FR" sz="4000" dirty="0" smtClean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fr-FR" sz="4000" dirty="0" smtClean="0">
                <a:sym typeface="Wingdings" panose="05000000000000000000" pitchFamily="2" charset="2"/>
              </a:rPr>
              <a:t>Une </a:t>
            </a:r>
            <a:r>
              <a:rPr lang="fr-FR" sz="4000" dirty="0">
                <a:sym typeface="Wingdings" panose="05000000000000000000" pitchFamily="2" charset="2"/>
              </a:rPr>
              <a:t>vision globale et comparative </a:t>
            </a:r>
            <a:r>
              <a:rPr lang="fr-FR" sz="4000" dirty="0" smtClean="0">
                <a:sym typeface="Wingdings" panose="05000000000000000000" pitchFamily="2" charset="2"/>
              </a:rPr>
              <a:t>entre </a:t>
            </a:r>
            <a:r>
              <a:rPr lang="fr-FR" sz="4000" dirty="0">
                <a:sym typeface="Wingdings" panose="05000000000000000000" pitchFamily="2" charset="2"/>
              </a:rPr>
              <a:t>chaque point de </a:t>
            </a:r>
            <a:r>
              <a:rPr lang="fr-FR" sz="4000" dirty="0" smtClean="0">
                <a:sym typeface="Wingdings" panose="05000000000000000000" pitchFamily="2" charset="2"/>
              </a:rPr>
              <a:t>vente.</a:t>
            </a:r>
          </a:p>
          <a:p>
            <a:pPr marL="0" indent="0">
              <a:buNone/>
            </a:pPr>
            <a:r>
              <a:rPr lang="fr-FR" sz="4000" dirty="0">
                <a:sym typeface="Wingdings" panose="05000000000000000000" pitchFamily="2" charset="2"/>
              </a:rPr>
              <a:t>S</a:t>
            </a:r>
            <a:r>
              <a:rPr lang="fr-FR" sz="4000" dirty="0" smtClean="0">
                <a:sym typeface="Wingdings" panose="05000000000000000000" pitchFamily="2" charset="2"/>
              </a:rPr>
              <a:t>uivi des pertes/mauvaise gestion (rupture)  succès/échec de vente?  </a:t>
            </a:r>
          </a:p>
          <a:p>
            <a:pPr marL="0" indent="0">
              <a:buNone/>
            </a:pPr>
            <a:endParaRPr lang="fr-F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 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76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220</Words>
  <Application>Microsoft Office PowerPoint</Application>
  <PresentationFormat>Grand écran</PresentationFormat>
  <Paragraphs>76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Thème Office</vt:lpstr>
      <vt:lpstr>Solution Fonctionnelle et Technique OC Pizza</vt:lpstr>
      <vt:lpstr>Rappel: Le contexte</vt:lpstr>
      <vt:lpstr>Rappel: Les besoins</vt:lpstr>
      <vt:lpstr>Solution fonctionnelle (1)</vt:lpstr>
      <vt:lpstr>Présentation PowerPoint</vt:lpstr>
      <vt:lpstr>Solution technique (1)</vt:lpstr>
      <vt:lpstr>Solution technique (2)</vt:lpstr>
      <vt:lpstr> 2 interfaces:  Interface Client/Interface boutique </vt:lpstr>
      <vt:lpstr>Impacts(1)</vt:lpstr>
      <vt:lpstr>Impacts(2)</vt:lpstr>
      <vt:lpstr>Impacts(3)</vt:lpstr>
      <vt:lpstr>Présentation PowerPoint</vt:lpstr>
    </vt:vector>
  </TitlesOfParts>
  <Company>Sitel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Fonctionnelle et Technique OC Pizza</dc:title>
  <dc:creator>Lavanya Ramapathiran</dc:creator>
  <cp:lastModifiedBy>Lavanya Ramapathiran</cp:lastModifiedBy>
  <cp:revision>46</cp:revision>
  <dcterms:created xsi:type="dcterms:W3CDTF">2020-02-21T01:07:31Z</dcterms:created>
  <dcterms:modified xsi:type="dcterms:W3CDTF">2020-02-23T00:07:29Z</dcterms:modified>
</cp:coreProperties>
</file>