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78" d="100"/>
          <a:sy n="78" d="100"/>
        </p:scale>
        <p:origin x="84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45,  38, 34, 16, 35, 41, 39, 44, 65, 63, 55, 64, 72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Height: 4</a:t>
            </a:r>
          </a:p>
          <a:p>
            <a:r>
              <a:rPr lang="en-US" sz="1200" dirty="0">
                <a:latin typeface="Times New Roman" pitchFamily="18" charset="0"/>
              </a:rPr>
              <a:t>Nodes in level 2: 38, 65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48, -, 7, %, 2, /, 24, *, 18, -, 5, *, 2, +,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*, /, -, 48, 7, %, 2, 24, +, -, 18, *, 5, 2, 12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((48-(7/2))/24)*((18-(5*2))+12) = 37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37.08333…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9C9A5-2B60-4E33-9486-0EA77B6A30D4}"/>
              </a:ext>
            </a:extLst>
          </p:cNvPr>
          <p:cNvSpPr txBox="1"/>
          <p:nvPr/>
        </p:nvSpPr>
        <p:spPr>
          <a:xfrm>
            <a:off x="185738" y="1585119"/>
            <a:ext cx="266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0: [14]</a:t>
            </a:r>
          </a:p>
          <a:p>
            <a:r>
              <a:rPr lang="en-US" dirty="0"/>
              <a:t>1: [73]</a:t>
            </a:r>
          </a:p>
          <a:p>
            <a:r>
              <a:rPr lang="en-US" dirty="0"/>
              <a:t>2: [21]</a:t>
            </a:r>
          </a:p>
          <a:p>
            <a:r>
              <a:rPr lang="en-US" dirty="0"/>
              <a:t>3: [7]</a:t>
            </a:r>
          </a:p>
          <a:p>
            <a:r>
              <a:rPr lang="en-US" dirty="0"/>
              <a:t>4: []</a:t>
            </a:r>
          </a:p>
          <a:p>
            <a:r>
              <a:rPr lang="en-US" dirty="0"/>
              <a:t>5: [19]</a:t>
            </a:r>
          </a:p>
          <a:p>
            <a:r>
              <a:rPr lang="en-US" dirty="0"/>
              <a:t>6: [6]</a:t>
            </a:r>
          </a:p>
          <a:p>
            <a:r>
              <a:rPr lang="en-US" dirty="0"/>
              <a:t>7: []</a:t>
            </a:r>
          </a:p>
          <a:p>
            <a:r>
              <a:rPr lang="en-US" dirty="0"/>
              <a:t>8: [51]</a:t>
            </a:r>
          </a:p>
          <a:p>
            <a:r>
              <a:rPr lang="en-US" dirty="0"/>
              <a:t>9: []</a:t>
            </a:r>
          </a:p>
          <a:p>
            <a:r>
              <a:rPr lang="en-US" dirty="0"/>
              <a:t>10: []</a:t>
            </a:r>
          </a:p>
          <a:p>
            <a:r>
              <a:rPr lang="en-US" dirty="0"/>
              <a:t>11: []</a:t>
            </a:r>
          </a:p>
          <a:p>
            <a:r>
              <a:rPr lang="en-US" dirty="0"/>
              <a:t>12: []</a:t>
            </a:r>
          </a:p>
          <a:p>
            <a:r>
              <a:rPr lang="en-US" dirty="0"/>
              <a:t>13: []</a:t>
            </a:r>
          </a:p>
          <a:p>
            <a:r>
              <a:rPr lang="en-US" dirty="0"/>
              <a:t>14: [45]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47588-556C-428E-A694-24A99B1C3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32" y="1596098"/>
            <a:ext cx="4829849" cy="4172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492</Words>
  <Application>Microsoft Office PowerPoint</Application>
  <PresentationFormat>On-screen Show (4:3)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Ramesh, Lokesh Sankar</cp:lastModifiedBy>
  <cp:revision>23</cp:revision>
  <cp:lastPrinted>2016-04-12T17:35:20Z</cp:lastPrinted>
  <dcterms:created xsi:type="dcterms:W3CDTF">2006-11-01T05:42:40Z</dcterms:created>
  <dcterms:modified xsi:type="dcterms:W3CDTF">2022-03-23T03:08:22Z</dcterms:modified>
</cp:coreProperties>
</file>