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19859-97BC-4716-A9EE-D0ABA5C761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EB5C85-F2B6-45D0-AF21-575DA06185A7}">
      <dgm:prSet/>
      <dgm:spPr/>
      <dgm:t>
        <a:bodyPr/>
        <a:lstStyle/>
        <a:p>
          <a:r>
            <a:rPr lang="en-US" b="1" i="0"/>
            <a:t>Program that allows you to convert units of measure from the US to European countries For example, converting feet to meters.</a:t>
          </a:r>
          <a:endParaRPr lang="en-US"/>
        </a:p>
      </dgm:t>
    </dgm:pt>
    <dgm:pt modelId="{CADC95FE-80B1-41C4-BADB-05B103DBB122}" type="parTrans" cxnId="{B4708F87-54BC-468D-BA33-E9E55CC14FB0}">
      <dgm:prSet/>
      <dgm:spPr/>
      <dgm:t>
        <a:bodyPr/>
        <a:lstStyle/>
        <a:p>
          <a:endParaRPr lang="en-US"/>
        </a:p>
      </dgm:t>
    </dgm:pt>
    <dgm:pt modelId="{E40271C9-E34C-4604-8C12-9746C30D62F0}" type="sibTrans" cxnId="{B4708F87-54BC-468D-BA33-E9E55CC14FB0}">
      <dgm:prSet/>
      <dgm:spPr/>
      <dgm:t>
        <a:bodyPr/>
        <a:lstStyle/>
        <a:p>
          <a:endParaRPr lang="en-US"/>
        </a:p>
      </dgm:t>
    </dgm:pt>
    <dgm:pt modelId="{CF513677-DFDA-4066-982F-6BF94DB39F21}">
      <dgm:prSet/>
      <dgm:spPr/>
      <dgm:t>
        <a:bodyPr/>
        <a:lstStyle/>
        <a:p>
          <a:r>
            <a:rPr lang="en-US" b="1"/>
            <a:t>By: Victoria Salo and Laura Ramirez</a:t>
          </a:r>
          <a:endParaRPr lang="en-US"/>
        </a:p>
      </dgm:t>
    </dgm:pt>
    <dgm:pt modelId="{1827E176-1558-428F-B507-86D06D3DEBAE}" type="parTrans" cxnId="{11497E8F-7340-40EB-B88E-F047B8C98330}">
      <dgm:prSet/>
      <dgm:spPr/>
      <dgm:t>
        <a:bodyPr/>
        <a:lstStyle/>
        <a:p>
          <a:endParaRPr lang="en-US"/>
        </a:p>
      </dgm:t>
    </dgm:pt>
    <dgm:pt modelId="{3B3C3BDC-CEF5-4D33-813A-BB118BEC00CF}" type="sibTrans" cxnId="{11497E8F-7340-40EB-B88E-F047B8C98330}">
      <dgm:prSet/>
      <dgm:spPr/>
      <dgm:t>
        <a:bodyPr/>
        <a:lstStyle/>
        <a:p>
          <a:endParaRPr lang="en-US"/>
        </a:p>
      </dgm:t>
    </dgm:pt>
    <dgm:pt modelId="{248F378E-2095-40A2-A878-71F2E2F9A25E}">
      <dgm:prSet/>
      <dgm:spPr/>
      <dgm:t>
        <a:bodyPr/>
        <a:lstStyle/>
        <a:p>
          <a:r>
            <a:rPr lang="en-US" b="1"/>
            <a:t>https://github.com/ksu-is/Metrics-Conversion</a:t>
          </a:r>
          <a:endParaRPr lang="en-US"/>
        </a:p>
      </dgm:t>
    </dgm:pt>
    <dgm:pt modelId="{00AE4DC9-AB2A-4B3F-A536-8C89A3BCF34E}" type="parTrans" cxnId="{58CB459D-1A6A-4645-8239-2CFE3C98525A}">
      <dgm:prSet/>
      <dgm:spPr/>
      <dgm:t>
        <a:bodyPr/>
        <a:lstStyle/>
        <a:p>
          <a:endParaRPr lang="en-US"/>
        </a:p>
      </dgm:t>
    </dgm:pt>
    <dgm:pt modelId="{A8BFE92F-D778-4B7B-B6A4-E6311D5F9CEF}" type="sibTrans" cxnId="{58CB459D-1A6A-4645-8239-2CFE3C98525A}">
      <dgm:prSet/>
      <dgm:spPr/>
      <dgm:t>
        <a:bodyPr/>
        <a:lstStyle/>
        <a:p>
          <a:endParaRPr lang="en-US"/>
        </a:p>
      </dgm:t>
    </dgm:pt>
    <dgm:pt modelId="{6DB432DE-462E-45DF-A090-3DA67C31D93B}" type="pres">
      <dgm:prSet presAssocID="{66819859-97BC-4716-A9EE-D0ABA5C7613E}" presName="linear" presStyleCnt="0">
        <dgm:presLayoutVars>
          <dgm:animLvl val="lvl"/>
          <dgm:resizeHandles val="exact"/>
        </dgm:presLayoutVars>
      </dgm:prSet>
      <dgm:spPr/>
    </dgm:pt>
    <dgm:pt modelId="{255A9DB4-5B1A-49E2-9778-6AFAB20735E5}" type="pres">
      <dgm:prSet presAssocID="{24EB5C85-F2B6-45D0-AF21-575DA06185A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172FF68-0390-439E-8E85-7D5AA050F2D5}" type="pres">
      <dgm:prSet presAssocID="{E40271C9-E34C-4604-8C12-9746C30D62F0}" presName="spacer" presStyleCnt="0"/>
      <dgm:spPr/>
    </dgm:pt>
    <dgm:pt modelId="{BF67B1F9-3B93-4F03-9183-97E36DCB75E1}" type="pres">
      <dgm:prSet presAssocID="{CF513677-DFDA-4066-982F-6BF94DB39F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421949-6B00-4B08-B658-DEFABA70D884}" type="pres">
      <dgm:prSet presAssocID="{3B3C3BDC-CEF5-4D33-813A-BB118BEC00CF}" presName="spacer" presStyleCnt="0"/>
      <dgm:spPr/>
    </dgm:pt>
    <dgm:pt modelId="{0DF028DE-F61D-4BF3-894E-6FC43198BA6D}" type="pres">
      <dgm:prSet presAssocID="{248F378E-2095-40A2-A878-71F2E2F9A2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938D242-CDCA-4CE2-9BAA-B0C7FAC8CA47}" type="presOf" srcId="{66819859-97BC-4716-A9EE-D0ABA5C7613E}" destId="{6DB432DE-462E-45DF-A090-3DA67C31D93B}" srcOrd="0" destOrd="0" presId="urn:microsoft.com/office/officeart/2005/8/layout/vList2"/>
    <dgm:cxn modelId="{36139755-F923-4243-8499-437517D8CE72}" type="presOf" srcId="{CF513677-DFDA-4066-982F-6BF94DB39F21}" destId="{BF67B1F9-3B93-4F03-9183-97E36DCB75E1}" srcOrd="0" destOrd="0" presId="urn:microsoft.com/office/officeart/2005/8/layout/vList2"/>
    <dgm:cxn modelId="{E27C1E6A-E8D5-488B-ADA8-3761C8F6D3E4}" type="presOf" srcId="{248F378E-2095-40A2-A878-71F2E2F9A25E}" destId="{0DF028DE-F61D-4BF3-894E-6FC43198BA6D}" srcOrd="0" destOrd="0" presId="urn:microsoft.com/office/officeart/2005/8/layout/vList2"/>
    <dgm:cxn modelId="{B4708F87-54BC-468D-BA33-E9E55CC14FB0}" srcId="{66819859-97BC-4716-A9EE-D0ABA5C7613E}" destId="{24EB5C85-F2B6-45D0-AF21-575DA06185A7}" srcOrd="0" destOrd="0" parTransId="{CADC95FE-80B1-41C4-BADB-05B103DBB122}" sibTransId="{E40271C9-E34C-4604-8C12-9746C30D62F0}"/>
    <dgm:cxn modelId="{11497E8F-7340-40EB-B88E-F047B8C98330}" srcId="{66819859-97BC-4716-A9EE-D0ABA5C7613E}" destId="{CF513677-DFDA-4066-982F-6BF94DB39F21}" srcOrd="1" destOrd="0" parTransId="{1827E176-1558-428F-B507-86D06D3DEBAE}" sibTransId="{3B3C3BDC-CEF5-4D33-813A-BB118BEC00CF}"/>
    <dgm:cxn modelId="{58CB459D-1A6A-4645-8239-2CFE3C98525A}" srcId="{66819859-97BC-4716-A9EE-D0ABA5C7613E}" destId="{248F378E-2095-40A2-A878-71F2E2F9A25E}" srcOrd="2" destOrd="0" parTransId="{00AE4DC9-AB2A-4B3F-A536-8C89A3BCF34E}" sibTransId="{A8BFE92F-D778-4B7B-B6A4-E6311D5F9CEF}"/>
    <dgm:cxn modelId="{AE3C9EAA-ED53-4699-B445-BBB1227C9807}" type="presOf" srcId="{24EB5C85-F2B6-45D0-AF21-575DA06185A7}" destId="{255A9DB4-5B1A-49E2-9778-6AFAB20735E5}" srcOrd="0" destOrd="0" presId="urn:microsoft.com/office/officeart/2005/8/layout/vList2"/>
    <dgm:cxn modelId="{BF9BE85F-30B9-4329-8985-7BC22832624E}" type="presParOf" srcId="{6DB432DE-462E-45DF-A090-3DA67C31D93B}" destId="{255A9DB4-5B1A-49E2-9778-6AFAB20735E5}" srcOrd="0" destOrd="0" presId="urn:microsoft.com/office/officeart/2005/8/layout/vList2"/>
    <dgm:cxn modelId="{5643F4AD-AC6F-44CD-B52D-A15A269353E4}" type="presParOf" srcId="{6DB432DE-462E-45DF-A090-3DA67C31D93B}" destId="{C172FF68-0390-439E-8E85-7D5AA050F2D5}" srcOrd="1" destOrd="0" presId="urn:microsoft.com/office/officeart/2005/8/layout/vList2"/>
    <dgm:cxn modelId="{595A5BBF-7FDE-4247-8C89-3A95236377B6}" type="presParOf" srcId="{6DB432DE-462E-45DF-A090-3DA67C31D93B}" destId="{BF67B1F9-3B93-4F03-9183-97E36DCB75E1}" srcOrd="2" destOrd="0" presId="urn:microsoft.com/office/officeart/2005/8/layout/vList2"/>
    <dgm:cxn modelId="{7894B85F-4ED3-442D-9E11-E261BD20A269}" type="presParOf" srcId="{6DB432DE-462E-45DF-A090-3DA67C31D93B}" destId="{7A421949-6B00-4B08-B658-DEFABA70D884}" srcOrd="3" destOrd="0" presId="urn:microsoft.com/office/officeart/2005/8/layout/vList2"/>
    <dgm:cxn modelId="{10640CA5-C2C2-4DD3-907A-53A49BE6921A}" type="presParOf" srcId="{6DB432DE-462E-45DF-A090-3DA67C31D93B}" destId="{0DF028DE-F61D-4BF3-894E-6FC43198BA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A9DB4-5B1A-49E2-9778-6AFAB20735E5}">
      <dsp:nvSpPr>
        <dsp:cNvPr id="0" name=""/>
        <dsp:cNvSpPr/>
      </dsp:nvSpPr>
      <dsp:spPr>
        <a:xfrm>
          <a:off x="0" y="47542"/>
          <a:ext cx="6832600" cy="1263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Program that allows you to convert units of measure from the US to European countries For example, converting feet to meters.</a:t>
          </a:r>
          <a:endParaRPr lang="en-US" sz="2400" kern="1200"/>
        </a:p>
      </dsp:txBody>
      <dsp:txXfrm>
        <a:off x="61684" y="109226"/>
        <a:ext cx="6709232" cy="1140231"/>
      </dsp:txXfrm>
    </dsp:sp>
    <dsp:sp modelId="{BF67B1F9-3B93-4F03-9183-97E36DCB75E1}">
      <dsp:nvSpPr>
        <dsp:cNvPr id="0" name=""/>
        <dsp:cNvSpPr/>
      </dsp:nvSpPr>
      <dsp:spPr>
        <a:xfrm>
          <a:off x="0" y="1380262"/>
          <a:ext cx="6832600" cy="1263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By: Victoria Salo and Laura Ramirez</a:t>
          </a:r>
          <a:endParaRPr lang="en-US" sz="2400" kern="1200"/>
        </a:p>
      </dsp:txBody>
      <dsp:txXfrm>
        <a:off x="61684" y="1441946"/>
        <a:ext cx="6709232" cy="1140231"/>
      </dsp:txXfrm>
    </dsp:sp>
    <dsp:sp modelId="{0DF028DE-F61D-4BF3-894E-6FC43198BA6D}">
      <dsp:nvSpPr>
        <dsp:cNvPr id="0" name=""/>
        <dsp:cNvSpPr/>
      </dsp:nvSpPr>
      <dsp:spPr>
        <a:xfrm>
          <a:off x="0" y="2712982"/>
          <a:ext cx="6832600" cy="1263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https://github.com/ksu-is/Metrics-Conversion</a:t>
          </a:r>
          <a:endParaRPr lang="en-US" sz="2400" kern="1200"/>
        </a:p>
      </dsp:txBody>
      <dsp:txXfrm>
        <a:off x="61684" y="2774666"/>
        <a:ext cx="6709232" cy="1140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7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72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333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70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0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54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2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1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9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B3AB2-F30B-4178-BFF5-66BC9356A2E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C2FE-9A97-410B-9E50-1B15FC467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43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4EC147-A47F-4A29-A7A4-CB613DA9EA18}"/>
              </a:ext>
            </a:extLst>
          </p:cNvPr>
          <p:cNvSpPr/>
          <p:nvPr/>
        </p:nvSpPr>
        <p:spPr>
          <a:xfrm>
            <a:off x="4673600" y="764373"/>
            <a:ext cx="6832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0">
                <a:ln w="0"/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Metrics Conversion</a:t>
            </a:r>
          </a:p>
        </p:txBody>
      </p:sp>
      <p:pic>
        <p:nvPicPr>
          <p:cNvPr id="17" name="Picture 24" descr="Measuring Cup Clip Art - Clip Art PNG Image | Transparent PNG Free Download  on SeekPNG">
            <a:extLst>
              <a:ext uri="{FF2B5EF4-FFF2-40B4-BE49-F238E27FC236}">
                <a16:creationId xmlns:a16="http://schemas.microsoft.com/office/drawing/2014/main" id="{4420E3AA-4252-4BF4-898C-00C357907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6527"/>
          <a:stretch/>
        </p:blipFill>
        <p:spPr bwMode="auto">
          <a:xfrm>
            <a:off x="630705" y="1101969"/>
            <a:ext cx="3577880" cy="24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etric O-Rings | Global O-Ring and Seal">
            <a:extLst>
              <a:ext uri="{FF2B5EF4-FFF2-40B4-BE49-F238E27FC236}">
                <a16:creationId xmlns:a16="http://schemas.microsoft.com/office/drawing/2014/main" id="{C443AF60-CCF7-4188-AD4E-EE4DD2A5C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" r="-7" b="-7"/>
          <a:stretch/>
        </p:blipFill>
        <p:spPr bwMode="auto">
          <a:xfrm>
            <a:off x="630705" y="3763108"/>
            <a:ext cx="3577880" cy="244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F4A469B-AFA7-7D77-7D13-1F1250B68E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73600" y="2194560"/>
          <a:ext cx="68326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58117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</TotalTime>
  <Words>41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Metrics Conversion</dc:title>
  <dc:creator>Vic Salo</dc:creator>
  <cp:lastModifiedBy>Laura Ramirez</cp:lastModifiedBy>
  <cp:revision>3</cp:revision>
  <dcterms:created xsi:type="dcterms:W3CDTF">2022-04-27T00:54:22Z</dcterms:created>
  <dcterms:modified xsi:type="dcterms:W3CDTF">2022-04-27T02:14:58Z</dcterms:modified>
</cp:coreProperties>
</file>