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6" y="7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POLE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Letter- Top-Bottom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A- 687-688 (Air Logger 689)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B-689-690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C-692-765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D-766-767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E-768-771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F-772-807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G-808-809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H-810-811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I-812-813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J-814-815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K-816-817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L-818-885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335afa5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335afa5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335afa57d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335afa57d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335afa5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335afa5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335afa57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335afa57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335afa57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335afa57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35afa57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35afa57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35afa57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335afa57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335afa57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335afa57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35afa5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335afa5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335afa57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335afa57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335afa57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335afa57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335afa57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335afa57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35afa57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335afa57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38" y="714300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338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16375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2163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0005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0005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rot="10800000" flipH="1">
            <a:off x="3170600" y="362160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769400" y="89787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72000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375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572000" y="2846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1725" y="46514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06/03/22, 07/14/22, 07/18/22 All Disturbances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371900" y="37242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526788" y="36506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859000" y="3684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38850" y="37697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305350" y="41494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22460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0705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 flipH="1">
            <a:off x="5795288" y="361455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 txBox="1"/>
          <p:nvPr/>
        </p:nvSpPr>
        <p:spPr>
          <a:xfrm>
            <a:off x="527325" y="1845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10/5/22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1716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421637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14553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21322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421637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1458950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1062925" y="7086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7476425" y="1433450"/>
            <a:ext cx="14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476425" y="2488650"/>
            <a:ext cx="152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47289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47289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7601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17601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8719200" y="28440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8894025" y="1961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8698500" y="808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511013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7526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682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8257500" y="39681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8719200" y="2044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339" name="Google Shape;339;p22"/>
          <p:cNvCxnSpPr>
            <a:stCxn id="333" idx="1"/>
          </p:cNvCxnSpPr>
          <p:nvPr/>
        </p:nvCxnSpPr>
        <p:spPr>
          <a:xfrm>
            <a:off x="8698500" y="1038875"/>
            <a:ext cx="20700" cy="2036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0" name="Google Shape;340;p22"/>
          <p:cNvSpPr txBox="1"/>
          <p:nvPr/>
        </p:nvSpPr>
        <p:spPr>
          <a:xfrm>
            <a:off x="8719200" y="2288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5" y="734125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4267200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5692300" y="4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1566225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4267200" y="31879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009875" y="12864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7000550" y="320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361" name="Google Shape;361;p23"/>
          <p:cNvCxnSpPr/>
          <p:nvPr/>
        </p:nvCxnSpPr>
        <p:spPr>
          <a:xfrm rot="10800000" flipH="1">
            <a:off x="3160150" y="3690938"/>
            <a:ext cx="5233200" cy="11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62" name="Google Shape;362;p23"/>
          <p:cNvSpPr txBox="1"/>
          <p:nvPr/>
        </p:nvSpPr>
        <p:spPr>
          <a:xfrm>
            <a:off x="1871025" y="126492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4528138" y="11726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7261575" y="12033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572000" y="28463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01725" y="4651450"/>
            <a:ext cx="123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10/15/22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8210475" y="37226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5346100" y="3722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869325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185400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4613425" y="3208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7360675" y="3187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550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284800" y="745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11/2/22 Disturbance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90735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/>
          <p:cNvSpPr/>
          <p:nvPr/>
        </p:nvSpPr>
        <p:spPr>
          <a:xfrm>
            <a:off x="2921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1716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292142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4267200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713017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98" name="Google Shape;39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883920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36277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8068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71716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267200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292142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7476425" y="34214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5862850" y="35308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4480075" y="33937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3131725" y="353080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10" name="Google Shape;410;p24"/>
          <p:cNvCxnSpPr/>
          <p:nvPr/>
        </p:nvCxnSpPr>
        <p:spPr>
          <a:xfrm>
            <a:off x="8706100" y="1199200"/>
            <a:ext cx="19200" cy="2796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1" name="Google Shape;411;p24"/>
          <p:cNvSpPr txBox="1"/>
          <p:nvPr/>
        </p:nvSpPr>
        <p:spPr>
          <a:xfrm>
            <a:off x="1699088" y="342145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8745875" y="2932050"/>
            <a:ext cx="5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5"/>
          <p:cNvSpPr txBox="1"/>
          <p:nvPr/>
        </p:nvSpPr>
        <p:spPr>
          <a:xfrm>
            <a:off x="573500" y="343800"/>
            <a:ext cx="268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8727375" y="19951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5511325" y="39251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2784713" y="3925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58100" y="3986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8237925" y="40290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85734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71468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71468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85734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85734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4267200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42992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4267200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146875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133282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332825" y="24899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133282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7451675" y="1617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749462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7545450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4604075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460407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4604075" y="1408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1662700" y="3328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1637625" y="2406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50" name="Google Shape;450;p25"/>
          <p:cNvCxnSpPr/>
          <p:nvPr/>
        </p:nvCxnSpPr>
        <p:spPr>
          <a:xfrm>
            <a:off x="5900550" y="3136350"/>
            <a:ext cx="32400" cy="800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5900550" y="2315700"/>
            <a:ext cx="19200" cy="753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594097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 txBox="1"/>
          <p:nvPr/>
        </p:nvSpPr>
        <p:spPr>
          <a:xfrm>
            <a:off x="573500" y="343800"/>
            <a:ext cx="266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8727375" y="201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2752875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56315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83486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1462825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1462825" y="2505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14628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441960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4373425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43734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475" name="Google Shape;475;p26"/>
          <p:cNvCxnSpPr/>
          <p:nvPr/>
        </p:nvCxnSpPr>
        <p:spPr>
          <a:xfrm>
            <a:off x="3066375" y="3145900"/>
            <a:ext cx="19200" cy="734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3037750" y="2267975"/>
            <a:ext cx="0" cy="773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77" name="Google Shape;477;p26"/>
          <p:cNvSpPr/>
          <p:nvPr/>
        </p:nvSpPr>
        <p:spPr>
          <a:xfrm>
            <a:off x="576015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576015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5737175" y="14612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8564175" y="33935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8564175" y="25254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85641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3763825" y="25255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810000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610317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6064950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592712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7954575" y="33104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7954575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7954575" y="137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1767500" y="24032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176762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78237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95" name="Google Shape;495;p26"/>
          <p:cNvCxnSpPr/>
          <p:nvPr/>
        </p:nvCxnSpPr>
        <p:spPr>
          <a:xfrm>
            <a:off x="3040550" y="1033275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823975"/>
            <a:ext cx="8568900" cy="3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5338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5338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533850" y="31903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3042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3042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304250" y="31903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3042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1762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76275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176275" y="3234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176275" y="293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67175" y="46192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8660425" y="28117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8609575" y="19736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8588875" y="8239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601750" y="3839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804188" y="3852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67175" y="383901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283650" y="38528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304250" y="4342250"/>
            <a:ext cx="367433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Distance from Disturbance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H,E,I: 20ft 		B,F, J: 20ft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C,G,K: 35ft 	D,A,L: 50ft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 rot="10800000" flipH="1">
            <a:off x="5878813" y="3854338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2" name="Google Shape;122;p14"/>
          <p:cNvCxnSpPr/>
          <p:nvPr/>
        </p:nvCxnSpPr>
        <p:spPr>
          <a:xfrm rot="10800000" flipH="1">
            <a:off x="3098988" y="38788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138622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386225" y="33497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38622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38622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267200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267200" y="30542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267200" y="3671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4817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4817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4817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4817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287225" y="3068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736600" y="29711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8782775" y="20247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8762075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663700" y="39937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734200" y="399376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03400" y="39450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8385325" y="39937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27250" y="4623550"/>
            <a:ext cx="86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 H,E,I: -20ft 		B,F, J: 20ft 		C: 35ft	G,K: 75ft 		D,A,L: 50ft</a:t>
            </a:r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 rot="10800000" flipH="1">
            <a:off x="5942913" y="3958425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15"/>
          <p:cNvCxnSpPr/>
          <p:nvPr/>
        </p:nvCxnSpPr>
        <p:spPr>
          <a:xfrm rot="10800000" flipH="1">
            <a:off x="3214338" y="39849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68993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5945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62897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9849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425750" y="3715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5981000" y="3209150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8792000" y="2885563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8792000" y="20383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8771300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712475" y="3954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2916275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158950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329375" y="39909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25750" y="4681800"/>
            <a:ext cx="73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B:5ft 	D:10ft 	G:20ft 	C:35ft	F:50ft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72041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5" y="872575"/>
            <a:ext cx="8759650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56061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3869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6917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49965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3013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27325" y="2607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727425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727425" y="20013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8727425" y="9255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85450" y="4000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809325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68250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8377500" y="39173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27250" y="4623550"/>
            <a:ext cx="67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	E:5ft		I:10ft		L:20ft		K:35ft	J:50ft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9696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62820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65868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204100" y="3504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8916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>
            <a:off x="5938350" y="3220475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794900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388800" y="1591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9/17/22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204100" y="40885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294275" y="29482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8256950" y="3012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7204100" y="3287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53910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795215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746900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197125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647350" y="3613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7204100" y="2969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7204100" y="2583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6054525" y="26527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0629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6162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363475" y="5700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25" name="Google Shape;225;p18"/>
          <p:cNvCxnSpPr>
            <a:stCxn id="226" idx="0"/>
            <a:endCxn id="227" idx="0"/>
          </p:cNvCxnSpPr>
          <p:nvPr/>
        </p:nvCxnSpPr>
        <p:spPr>
          <a:xfrm rot="10800000">
            <a:off x="6033225" y="3908600"/>
            <a:ext cx="2785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8" name="Google Shape;228;p18"/>
          <p:cNvSpPr txBox="1"/>
          <p:nvPr/>
        </p:nvSpPr>
        <p:spPr>
          <a:xfrm>
            <a:off x="8745850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695000" y="211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8745850" y="9627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5707800" y="39086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85390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8435175" y="390860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147975" y="4384075"/>
            <a:ext cx="754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A:-45ft	B:20ft	C:35ft	D:50ft	H:75ft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57350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9/25/22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6141875" y="3617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426250" y="3322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987675" y="3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46" name="Google Shape;246;p19"/>
          <p:cNvCxnSpPr/>
          <p:nvPr/>
        </p:nvCxnSpPr>
        <p:spPr>
          <a:xfrm flipH="1">
            <a:off x="5910925" y="3107725"/>
            <a:ext cx="8700" cy="809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47" name="Google Shape;247;p19"/>
          <p:cNvSpPr txBox="1"/>
          <p:nvPr/>
        </p:nvSpPr>
        <p:spPr>
          <a:xfrm>
            <a:off x="8773550" y="288097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8722700" y="2010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8702000" y="851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5585450" y="39452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77912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807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8283625" y="39452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6326300" y="3358750"/>
            <a:ext cx="71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511725" y="2643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4886000" y="33221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" y="787188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536550" y="343800"/>
            <a:ext cx="341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8378025" y="3250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8839200" y="337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7767000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7100538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3711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7769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8755100" y="3082100"/>
            <a:ext cx="0" cy="8865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73" name="Google Shape;273;p20"/>
          <p:cNvSpPr txBox="1"/>
          <p:nvPr/>
        </p:nvSpPr>
        <p:spPr>
          <a:xfrm>
            <a:off x="8755100" y="2735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8658636" y="2001079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100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8661800" y="875244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200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5712475" y="39359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891250" y="3931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36100" y="3935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8321750" y="39314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0" y="4471550"/>
            <a:ext cx="908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A:-25ft	 B:20ft	C:35ft	D:50ft	E:75ft	F:100ft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 H:150ft 	 I:35ft 	J:50ft	K:75ft	L:100ft	G:150ft 		240 degrees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364175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70368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63711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4364175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7767000" y="354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5776900" y="35908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A04AF-8D55-CDCC-A185-AE7D7F3D7854}"/>
              </a:ext>
            </a:extLst>
          </p:cNvPr>
          <p:cNvSpPr txBox="1"/>
          <p:nvPr/>
        </p:nvSpPr>
        <p:spPr>
          <a:xfrm>
            <a:off x="1228524" y="10694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0577D-D230-1B7D-B5FD-B456AC5F6E93}"/>
              </a:ext>
            </a:extLst>
          </p:cNvPr>
          <p:cNvSpPr txBox="1"/>
          <p:nvPr/>
        </p:nvSpPr>
        <p:spPr>
          <a:xfrm>
            <a:off x="1747124" y="14811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C6CC7-78FA-8E1F-DDE8-30E184A28AC4}"/>
              </a:ext>
            </a:extLst>
          </p:cNvPr>
          <p:cNvSpPr txBox="1"/>
          <p:nvPr/>
        </p:nvSpPr>
        <p:spPr>
          <a:xfrm>
            <a:off x="1180377" y="19106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3BC68-2219-107B-46D7-00CE643B4CFC}"/>
              </a:ext>
            </a:extLst>
          </p:cNvPr>
          <p:cNvSpPr txBox="1"/>
          <p:nvPr/>
        </p:nvSpPr>
        <p:spPr>
          <a:xfrm>
            <a:off x="606673" y="1439795"/>
            <a:ext cx="55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09FBD-96C5-0B66-C657-B9C752A950EE}"/>
              </a:ext>
            </a:extLst>
          </p:cNvPr>
          <p:cNvGrpSpPr/>
          <p:nvPr/>
        </p:nvGrpSpPr>
        <p:grpSpPr>
          <a:xfrm rot="2700000">
            <a:off x="1228524" y="1359550"/>
            <a:ext cx="518600" cy="551072"/>
            <a:chOff x="1228524" y="1359550"/>
            <a:chExt cx="518600" cy="55107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5E1347-F817-A6CE-E7C9-1E688764B080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A1E7D6-1551-F322-9603-CF4B6C5261E4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6F870E-F066-DBA7-93EE-481E536F29A7}"/>
              </a:ext>
            </a:extLst>
          </p:cNvPr>
          <p:cNvSpPr txBox="1"/>
          <p:nvPr/>
        </p:nvSpPr>
        <p:spPr>
          <a:xfrm rot="2700000">
            <a:off x="872358" y="169305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8708-EB80-EE84-70A2-AE23E8BACE3E}"/>
              </a:ext>
            </a:extLst>
          </p:cNvPr>
          <p:cNvSpPr txBox="1"/>
          <p:nvPr/>
        </p:nvSpPr>
        <p:spPr>
          <a:xfrm rot="2700000">
            <a:off x="1569762" y="181596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BD7CC-AE00-5959-DC57-C39E5BF26CD0}"/>
              </a:ext>
            </a:extLst>
          </p:cNvPr>
          <p:cNvSpPr txBox="1"/>
          <p:nvPr/>
        </p:nvSpPr>
        <p:spPr>
          <a:xfrm rot="2700000">
            <a:off x="909995" y="1232391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(W)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5D614-A81E-E0CE-9FC3-A2BD510B2234}"/>
              </a:ext>
            </a:extLst>
          </p:cNvPr>
          <p:cNvSpPr txBox="1"/>
          <p:nvPr/>
        </p:nvSpPr>
        <p:spPr>
          <a:xfrm rot="2700000">
            <a:off x="1618404" y="1263374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(N)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2A14F-C490-8219-1EF0-4CFD288E09DD}"/>
              </a:ext>
            </a:extLst>
          </p:cNvPr>
          <p:cNvGrpSpPr/>
          <p:nvPr/>
        </p:nvGrpSpPr>
        <p:grpSpPr>
          <a:xfrm>
            <a:off x="1260186" y="2600987"/>
            <a:ext cx="518600" cy="551072"/>
            <a:chOff x="1228524" y="1359550"/>
            <a:chExt cx="518600" cy="55107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07F3EF-6890-3780-915C-B4580186C915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C65526-8567-A0A4-6F92-4722E74C5DD8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C51188-FC5F-B5AF-4293-972AC1F3A887}"/>
              </a:ext>
            </a:extLst>
          </p:cNvPr>
          <p:cNvSpPr txBox="1"/>
          <p:nvPr/>
        </p:nvSpPr>
        <p:spPr>
          <a:xfrm>
            <a:off x="1264962" y="3136839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3077A-D0E3-8701-88AA-1A06C8E152C0}"/>
              </a:ext>
            </a:extLst>
          </p:cNvPr>
          <p:cNvSpPr txBox="1"/>
          <p:nvPr/>
        </p:nvSpPr>
        <p:spPr>
          <a:xfrm>
            <a:off x="1725863" y="2707818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94443-1D11-2CFA-F38E-06737F68CE85}"/>
              </a:ext>
            </a:extLst>
          </p:cNvPr>
          <p:cNvSpPr txBox="1"/>
          <p:nvPr/>
        </p:nvSpPr>
        <p:spPr>
          <a:xfrm>
            <a:off x="851254" y="269890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16600-39F6-5778-6BDC-754ED4B7113D}"/>
              </a:ext>
            </a:extLst>
          </p:cNvPr>
          <p:cNvSpPr txBox="1"/>
          <p:nvPr/>
        </p:nvSpPr>
        <p:spPr>
          <a:xfrm>
            <a:off x="1280382" y="233654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5ABE6-805E-7CB9-43FC-81F713AAE61C}"/>
              </a:ext>
            </a:extLst>
          </p:cNvPr>
          <p:cNvSpPr txBox="1"/>
          <p:nvPr/>
        </p:nvSpPr>
        <p:spPr>
          <a:xfrm>
            <a:off x="1968824" y="1683235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Compass </a:t>
            </a:r>
          </a:p>
          <a:p>
            <a:r>
              <a:rPr lang="en-US" dirty="0">
                <a:solidFill>
                  <a:schemeClr val="accent1"/>
                </a:solidFill>
              </a:rPr>
              <a:t>Headings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B831D-4BA4-5235-01BA-54B94F955DE3}"/>
              </a:ext>
            </a:extLst>
          </p:cNvPr>
          <p:cNvSpPr txBox="1"/>
          <p:nvPr/>
        </p:nvSpPr>
        <p:spPr>
          <a:xfrm>
            <a:off x="1869786" y="254312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</a:t>
            </a:r>
          </a:p>
          <a:p>
            <a:r>
              <a:rPr lang="en-US" dirty="0"/>
              <a:t>Angles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8" y="805500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53655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7185425" y="15630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7185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8839200" y="34421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99" name="Google Shape;299;p21"/>
          <p:cNvCxnSpPr>
            <a:endCxn id="300" idx="1"/>
          </p:cNvCxnSpPr>
          <p:nvPr/>
        </p:nvCxnSpPr>
        <p:spPr>
          <a:xfrm>
            <a:off x="8753375" y="2233788"/>
            <a:ext cx="31800" cy="864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01" name="Google Shape;301;p21"/>
          <p:cNvCxnSpPr>
            <a:stCxn id="302" idx="1"/>
          </p:cNvCxnSpPr>
          <p:nvPr/>
        </p:nvCxnSpPr>
        <p:spPr>
          <a:xfrm>
            <a:off x="875742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3" name="Google Shape;303;p21"/>
          <p:cNvSpPr txBox="1"/>
          <p:nvPr/>
        </p:nvSpPr>
        <p:spPr>
          <a:xfrm>
            <a:off x="7490225" y="2584050"/>
            <a:ext cx="98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7490225" y="16780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8785175" y="286723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8734325" y="1976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8757425" y="8055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5665800" y="39712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2836913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8025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8321750" y="39712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833</Words>
  <Application>Microsoft Office PowerPoint</Application>
  <PresentationFormat>On-screen Show (16:9)</PresentationFormat>
  <Paragraphs>386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sanz</cp:lastModifiedBy>
  <cp:revision>4</cp:revision>
  <dcterms:modified xsi:type="dcterms:W3CDTF">2024-07-10T16:56:15Z</dcterms:modified>
</cp:coreProperties>
</file>