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7C32-80C5-4F98-2BBC-7F36B390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844F6-097F-62E3-CAE2-6731ED0CE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B147-94CF-6060-2313-084337DA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DE56-DDA7-7ED4-BAD2-E67B2BEF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BAB2-6412-54B8-9933-D2E82D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4EC-36D7-5559-39B6-7A0E6D43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C26D-E985-BD12-8163-DAAA961D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A543-154A-4493-DDD8-628859FE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1025-0882-A5EF-3EEE-B4412DAD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79EF-6D29-7E24-C1CE-11E49120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12811-011A-264C-9C5F-9C23A64F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C1FD4-91B5-BC9D-592D-8750ADB65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63D5-4521-9BD1-7165-2962DADE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D5E8-2FC2-0405-300C-6504537A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D92F-7DB5-1DE3-3D18-0D8ACE66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5A9C-B23C-1BC8-2720-26AB9F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70A0-60B2-23C5-02D0-2FA7A1B8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C818-4413-3EA6-CB41-914544D9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012B-424D-45A8-D997-013B2519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87F2-B4A7-D75A-20A6-4E229895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79E8-CFD6-0922-6A49-FE7FF56A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1829-453A-013C-CA42-E388336D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9813-3DAE-D57F-258F-9A244312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3281-4935-D40C-851B-F56CA29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11DB-2AB8-F4FE-83B1-C8A2852A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DC67-8790-6EDC-DD0A-6584EA0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1528-8A2F-A8E6-C88B-C4D6F1D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6100-3247-D724-4460-65614A5E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05F8-9AD6-93DE-AFFB-D6FA2BD2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317E3-4388-8BF7-67C2-3485D25B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A33CF-4081-D5D2-2F5F-0B888BDA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9F7C-FB53-09CA-51BA-8124AF86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8116-7247-8E92-1BC6-5F094B60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5A977-639B-3D0D-3D16-9715FB7A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66913-41B2-0D63-DB9C-ED3CB68CE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3B556-3C2C-E51F-72DC-4E45BE2E6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13488-972F-110B-73E8-157E835B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6D139-3F49-3A26-E781-EB483AB9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7CD13-25FC-386C-570E-A6D5F358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B929-3DE7-5521-FFC5-488867ED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431A2-E132-3686-BC45-ACD09A8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D8C2D-B5B2-642E-1281-6CE71059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56A8E-E829-1E08-E0EA-9F730FEE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985B3-3918-B944-BC31-96321097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D8855-2AA7-0CF4-789B-964DC29F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528BC-E56A-0BA4-FD66-F6715AF8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797-F752-C0F7-085D-6F1B6B9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963A-5134-B255-1997-A3508469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FC5-A791-1CD3-1CE0-358EFC27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27440-CC50-50B3-EF60-B6196A68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1340E-4E4D-9795-6D02-3779C186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2A8DB-0D93-BB59-BD0C-0D7E25EA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41A9-9FF2-DAE6-7F2E-8E8AAB98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BD4B4-8B51-6B76-D546-BBA8215DB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548E-4992-8A21-AE47-DE2C1881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B2073-3FD9-E04A-AE71-1A50A744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69560-A338-295A-63A1-AFE417C2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58FDB-3FDF-9032-5404-598E438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704EC-83A9-1DA3-1E7F-3CB38C5D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FE008-4CD9-2C5D-4187-26328C12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70D3-E361-4905-CF72-213C32E2A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02032-FC4E-4461-8DEB-3E07163BCE5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30C2-4B87-CB38-E933-2311ADAE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4237-9962-7318-7EDE-E464DDE3C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1DF1B-AE49-4982-97AD-7B6B1C86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0E7B-8F3E-B233-D447-13B8230E3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E303-6E02-CE0F-CC04-8CABB63A1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FE95C-B74C-7A0E-812D-28457AA4EB6E}"/>
              </a:ext>
            </a:extLst>
          </p:cNvPr>
          <p:cNvCxnSpPr/>
          <p:nvPr/>
        </p:nvCxnSpPr>
        <p:spPr>
          <a:xfrm>
            <a:off x="3347357" y="587829"/>
            <a:ext cx="2193472" cy="92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0DAE91-A830-0FB5-044A-D405FD21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38" y="275265"/>
            <a:ext cx="2738744" cy="78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5A4F4-75E1-979C-2F64-6F3346C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7" r="14939"/>
          <a:stretch/>
        </p:blipFill>
        <p:spPr>
          <a:xfrm>
            <a:off x="6158893" y="3494316"/>
            <a:ext cx="2606093" cy="318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46639-AB4F-7F92-EAB6-A44979B9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4"/>
          <a:stretch/>
        </p:blipFill>
        <p:spPr>
          <a:xfrm>
            <a:off x="8882744" y="3416412"/>
            <a:ext cx="3315419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FA08-6725-BA0B-4E9D-3B41A83A8E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321"/>
          <a:stretch/>
        </p:blipFill>
        <p:spPr>
          <a:xfrm>
            <a:off x="2865584" y="3253143"/>
            <a:ext cx="3065088" cy="366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16F60-CA09-46CC-3E08-FFD8CD22848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05" t="43939" r="19904"/>
          <a:stretch/>
        </p:blipFill>
        <p:spPr>
          <a:xfrm rot="394529">
            <a:off x="7414571" y="63666"/>
            <a:ext cx="3765218" cy="3227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6DAF37-2257-DB6B-9B16-63A5F519C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844" y="169566"/>
            <a:ext cx="3419529" cy="3138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94B0A5-602D-B98E-4AF7-000804C65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251" y="105194"/>
            <a:ext cx="4344654" cy="3258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A7794C-4F67-A8B9-0CE5-BF6203695658}"/>
              </a:ext>
            </a:extLst>
          </p:cNvPr>
          <p:cNvSpPr txBox="1"/>
          <p:nvPr/>
        </p:nvSpPr>
        <p:spPr>
          <a:xfrm>
            <a:off x="9310159" y="393892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1CFC8-CC08-4213-8EE8-0284918BEAEB}"/>
              </a:ext>
            </a:extLst>
          </p:cNvPr>
          <p:cNvSpPr txBox="1"/>
          <p:nvPr/>
        </p:nvSpPr>
        <p:spPr>
          <a:xfrm>
            <a:off x="6541035" y="38907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BCB56-BC3E-1E75-556F-A113B3FD66D8}"/>
              </a:ext>
            </a:extLst>
          </p:cNvPr>
          <p:cNvSpPr txBox="1"/>
          <p:nvPr/>
        </p:nvSpPr>
        <p:spPr>
          <a:xfrm>
            <a:off x="3437735" y="426194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5ABF1-6DAD-EA48-3CF6-9339DF544967}"/>
              </a:ext>
            </a:extLst>
          </p:cNvPr>
          <p:cNvSpPr txBox="1"/>
          <p:nvPr/>
        </p:nvSpPr>
        <p:spPr>
          <a:xfrm>
            <a:off x="8875396" y="14929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E470B-5F42-EA70-9076-8DF48165E3DC}"/>
              </a:ext>
            </a:extLst>
          </p:cNvPr>
          <p:cNvSpPr txBox="1"/>
          <p:nvPr/>
        </p:nvSpPr>
        <p:spPr>
          <a:xfrm>
            <a:off x="8311180" y="116478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8EB95-327F-5FCF-B8B2-282E7DF68829}"/>
              </a:ext>
            </a:extLst>
          </p:cNvPr>
          <p:cNvSpPr txBox="1"/>
          <p:nvPr/>
        </p:nvSpPr>
        <p:spPr>
          <a:xfrm>
            <a:off x="9684621" y="20685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BD8E04-2C73-B291-230E-91A83432CB59}"/>
              </a:ext>
            </a:extLst>
          </p:cNvPr>
          <p:cNvCxnSpPr/>
          <p:nvPr/>
        </p:nvCxnSpPr>
        <p:spPr>
          <a:xfrm flipH="1">
            <a:off x="4891314" y="716038"/>
            <a:ext cx="164496" cy="1901372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59D6AA8-AA4C-6897-32E5-181125991F05}"/>
              </a:ext>
            </a:extLst>
          </p:cNvPr>
          <p:cNvSpPr/>
          <p:nvPr/>
        </p:nvSpPr>
        <p:spPr>
          <a:xfrm>
            <a:off x="9846685" y="3631938"/>
            <a:ext cx="721728" cy="72004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4355DA7-90D9-B7E4-6DEF-BE811D7E96CF}"/>
              </a:ext>
            </a:extLst>
          </p:cNvPr>
          <p:cNvSpPr/>
          <p:nvPr/>
        </p:nvSpPr>
        <p:spPr>
          <a:xfrm>
            <a:off x="6958681" y="3658659"/>
            <a:ext cx="721728" cy="72004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C893B72-A9F0-BBB6-F64A-AE52AA712E61}"/>
              </a:ext>
            </a:extLst>
          </p:cNvPr>
          <p:cNvSpPr/>
          <p:nvPr/>
        </p:nvSpPr>
        <p:spPr>
          <a:xfrm>
            <a:off x="4344004" y="3531586"/>
            <a:ext cx="805275" cy="8203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Bird</dc:creator>
  <cp:lastModifiedBy>Christopher Bird</cp:lastModifiedBy>
  <cp:revision>1</cp:revision>
  <dcterms:created xsi:type="dcterms:W3CDTF">2024-11-20T22:11:10Z</dcterms:created>
  <dcterms:modified xsi:type="dcterms:W3CDTF">2024-11-20T23:04:56Z</dcterms:modified>
</cp:coreProperties>
</file>