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POLE 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Letter- Top-Bottom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A- 687-688 (Air Logger 689)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B-689-690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C-692-765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D-766-767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E-768-771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F-772-807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G-808-809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H-810-811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I-812-813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J-814-815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K-816-817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L-818-885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335afa5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335afa5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7335afa57d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7335afa57d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335afa5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335afa5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7335afa57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7335afa57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7335afa57d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7335afa57d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335afa57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335afa57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335afa57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335afa57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335afa57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335afa57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335afa5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335afa5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335afa57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335afa57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335afa57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335afa57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335afa57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335afa57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335afa57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335afa57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38" y="714300"/>
            <a:ext cx="8253024" cy="32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629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162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63475" y="4938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533850" y="8239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5338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5338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5338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216375" y="8239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26720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26720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216375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000550" y="8239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0005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0005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0005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70" name="Google Shape;70;p13"/>
          <p:cNvCxnSpPr/>
          <p:nvPr/>
        </p:nvCxnSpPr>
        <p:spPr>
          <a:xfrm rot="10800000" flipH="1">
            <a:off x="3170600" y="3621600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1769400" y="897875"/>
            <a:ext cx="108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572000" y="199218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72000" y="8978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801650" y="29154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801650" y="20843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185375" y="2834763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375" y="198183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375" y="8978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572000" y="28463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01725" y="465145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06/03/22, 07/14/22, 07/18/22 All Disturbances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8371900" y="37242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526788" y="365065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859000" y="36842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38850" y="37697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450350" y="26524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450350" y="1816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450350" y="740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305350" y="414940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224600" y="42314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907050" y="42314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1" name="Google Shape;91;p13"/>
          <p:cNvCxnSpPr/>
          <p:nvPr/>
        </p:nvCxnSpPr>
        <p:spPr>
          <a:xfrm rot="10800000" flipH="1">
            <a:off x="5795288" y="3614550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2"/>
          <p:cNvSpPr txBox="1"/>
          <p:nvPr/>
        </p:nvSpPr>
        <p:spPr>
          <a:xfrm>
            <a:off x="527325" y="1845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10/5/22 Disturbance 1 and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7171625" y="1655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4216375" y="1655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1455325" y="1655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7213225" y="2629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4216375" y="2629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1458950" y="2629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1062925" y="7086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7476425" y="1433450"/>
            <a:ext cx="14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7476425" y="2488650"/>
            <a:ext cx="152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4728925" y="15719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4728925" y="25460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1760125" y="15719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1760125" y="25460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8719200" y="284405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8894025" y="1961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8698500" y="8080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5511013" y="39174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75260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6825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8257500" y="396812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8719200" y="2044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339" name="Google Shape;339;p22"/>
          <p:cNvCxnSpPr>
            <a:stCxn id="333" idx="1"/>
          </p:cNvCxnSpPr>
          <p:nvPr/>
        </p:nvCxnSpPr>
        <p:spPr>
          <a:xfrm>
            <a:off x="8698500" y="1038875"/>
            <a:ext cx="20700" cy="20361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40" name="Google Shape;340;p22"/>
          <p:cNvSpPr txBox="1"/>
          <p:nvPr/>
        </p:nvSpPr>
        <p:spPr>
          <a:xfrm>
            <a:off x="8719200" y="2288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5" y="734125"/>
            <a:ext cx="8253024" cy="32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3"/>
          <p:cNvSpPr txBox="1"/>
          <p:nvPr/>
        </p:nvSpPr>
        <p:spPr>
          <a:xfrm>
            <a:off x="10629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36162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6363475" y="4938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4267200" y="1255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15338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15338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5692300" y="40266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1566225" y="1255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426720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426720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4267200" y="31879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7009875" y="12864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70005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70005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7000550" y="3208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361" name="Google Shape;361;p23"/>
          <p:cNvCxnSpPr/>
          <p:nvPr/>
        </p:nvCxnSpPr>
        <p:spPr>
          <a:xfrm rot="10800000" flipH="1">
            <a:off x="3160150" y="3690938"/>
            <a:ext cx="5233200" cy="111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62" name="Google Shape;362;p23"/>
          <p:cNvSpPr txBox="1"/>
          <p:nvPr/>
        </p:nvSpPr>
        <p:spPr>
          <a:xfrm>
            <a:off x="1871025" y="1264925"/>
            <a:ext cx="108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4572000" y="199218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4528138" y="11726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1801650" y="29154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1801650" y="20843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7185375" y="2834763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7222375" y="198183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7261575" y="12033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4572000" y="284635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401725" y="4651450"/>
            <a:ext cx="123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10/15/22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8210475" y="37226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5346100" y="37226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2869325" y="3687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185400" y="3687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8450350" y="26524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8450350" y="1816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8450350" y="740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4613425" y="32086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7360675" y="31879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5500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4"/>
          <p:cNvSpPr txBox="1"/>
          <p:nvPr/>
        </p:nvSpPr>
        <p:spPr>
          <a:xfrm>
            <a:off x="284800" y="7455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11/2/22 Disturbance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89" name="Google Shape;389;p24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90" name="Google Shape;390;p24"/>
          <p:cNvSpPr txBox="1"/>
          <p:nvPr/>
        </p:nvSpPr>
        <p:spPr>
          <a:xfrm>
            <a:off x="130250" y="38690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91" name="Google Shape;3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907350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4"/>
          <p:cNvSpPr/>
          <p:nvPr/>
        </p:nvSpPr>
        <p:spPr>
          <a:xfrm>
            <a:off x="292142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4267200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717162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2921425" y="15540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4267200" y="15540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7130175" y="15540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98" name="Google Shape;398;p24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99" name="Google Shape;399;p24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8839200" y="2571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1362775" y="35045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806825" y="34214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7171625" y="34214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267200" y="34214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2921425" y="35045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06" name="Google Shape;406;p24"/>
          <p:cNvSpPr txBox="1"/>
          <p:nvPr/>
        </p:nvSpPr>
        <p:spPr>
          <a:xfrm>
            <a:off x="7476425" y="34214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7" name="Google Shape;407;p24"/>
          <p:cNvSpPr txBox="1"/>
          <p:nvPr/>
        </p:nvSpPr>
        <p:spPr>
          <a:xfrm>
            <a:off x="5862850" y="353080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4480075" y="33937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3131725" y="3530800"/>
            <a:ext cx="63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10" name="Google Shape;410;p24"/>
          <p:cNvCxnSpPr/>
          <p:nvPr/>
        </p:nvCxnSpPr>
        <p:spPr>
          <a:xfrm>
            <a:off x="8706100" y="1199200"/>
            <a:ext cx="19200" cy="27960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1" name="Google Shape;411;p24"/>
          <p:cNvSpPr txBox="1"/>
          <p:nvPr/>
        </p:nvSpPr>
        <p:spPr>
          <a:xfrm>
            <a:off x="1699088" y="3421450"/>
            <a:ext cx="63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8745875" y="2932050"/>
            <a:ext cx="58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5"/>
          <p:cNvSpPr txBox="1"/>
          <p:nvPr/>
        </p:nvSpPr>
        <p:spPr>
          <a:xfrm>
            <a:off x="573500" y="343800"/>
            <a:ext cx="268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11/9/22 Disturbance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0" name="Google Shape;420;p25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1" name="Google Shape;421;p25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2" name="Google Shape;422;p25"/>
          <p:cNvSpPr txBox="1"/>
          <p:nvPr/>
        </p:nvSpPr>
        <p:spPr>
          <a:xfrm>
            <a:off x="8727375" y="2867088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3" name="Google Shape;423;p25"/>
          <p:cNvSpPr txBox="1"/>
          <p:nvPr/>
        </p:nvSpPr>
        <p:spPr>
          <a:xfrm>
            <a:off x="8727375" y="19951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8706675" y="7224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5" name="Google Shape;425;p25"/>
          <p:cNvSpPr txBox="1"/>
          <p:nvPr/>
        </p:nvSpPr>
        <p:spPr>
          <a:xfrm>
            <a:off x="5511325" y="39251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6" name="Google Shape;426;p25"/>
          <p:cNvSpPr txBox="1"/>
          <p:nvPr/>
        </p:nvSpPr>
        <p:spPr>
          <a:xfrm>
            <a:off x="2784713" y="39251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7" name="Google Shape;427;p25"/>
          <p:cNvSpPr txBox="1"/>
          <p:nvPr/>
        </p:nvSpPr>
        <p:spPr>
          <a:xfrm>
            <a:off x="58100" y="3986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8" name="Google Shape;428;p25"/>
          <p:cNvSpPr txBox="1"/>
          <p:nvPr/>
        </p:nvSpPr>
        <p:spPr>
          <a:xfrm>
            <a:off x="8237925" y="40290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8573475" y="25508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>
            <a:off x="7146875" y="25508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714687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32" name="Google Shape;432;p25"/>
          <p:cNvSpPr/>
          <p:nvPr/>
        </p:nvSpPr>
        <p:spPr>
          <a:xfrm>
            <a:off x="857347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33" name="Google Shape;433;p25"/>
          <p:cNvSpPr/>
          <p:nvPr/>
        </p:nvSpPr>
        <p:spPr>
          <a:xfrm>
            <a:off x="8573475" y="1453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4267200" y="25508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429927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4267200" y="14917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146875" y="14917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1332825" y="1453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1332825" y="24899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133282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1" name="Google Shape;441;p25"/>
          <p:cNvSpPr txBox="1"/>
          <p:nvPr/>
        </p:nvSpPr>
        <p:spPr>
          <a:xfrm>
            <a:off x="7451675" y="1617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2" name="Google Shape;442;p25"/>
          <p:cNvSpPr txBox="1"/>
          <p:nvPr/>
        </p:nvSpPr>
        <p:spPr>
          <a:xfrm>
            <a:off x="7494625" y="24678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7545450" y="3317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4" name="Google Shape;444;p25"/>
          <p:cNvSpPr txBox="1"/>
          <p:nvPr/>
        </p:nvSpPr>
        <p:spPr>
          <a:xfrm>
            <a:off x="4604075" y="3317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4604075" y="24678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6" name="Google Shape;446;p25"/>
          <p:cNvSpPr txBox="1"/>
          <p:nvPr/>
        </p:nvSpPr>
        <p:spPr>
          <a:xfrm>
            <a:off x="4604075" y="14086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7" name="Google Shape;447;p25"/>
          <p:cNvSpPr txBox="1"/>
          <p:nvPr/>
        </p:nvSpPr>
        <p:spPr>
          <a:xfrm>
            <a:off x="1637625" y="1286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1662700" y="33288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9" name="Google Shape;449;p25"/>
          <p:cNvSpPr txBox="1"/>
          <p:nvPr/>
        </p:nvSpPr>
        <p:spPr>
          <a:xfrm>
            <a:off x="1637625" y="24068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50" name="Google Shape;450;p25"/>
          <p:cNvCxnSpPr/>
          <p:nvPr/>
        </p:nvCxnSpPr>
        <p:spPr>
          <a:xfrm>
            <a:off x="5900550" y="3136350"/>
            <a:ext cx="32400" cy="800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1" name="Google Shape;451;p25"/>
          <p:cNvCxnSpPr/>
          <p:nvPr/>
        </p:nvCxnSpPr>
        <p:spPr>
          <a:xfrm>
            <a:off x="5900550" y="2315700"/>
            <a:ext cx="19200" cy="7539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2" name="Google Shape;452;p25"/>
          <p:cNvCxnSpPr/>
          <p:nvPr/>
        </p:nvCxnSpPr>
        <p:spPr>
          <a:xfrm>
            <a:off x="5940975" y="1036350"/>
            <a:ext cx="0" cy="1151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6"/>
          <p:cNvSpPr txBox="1"/>
          <p:nvPr/>
        </p:nvSpPr>
        <p:spPr>
          <a:xfrm>
            <a:off x="573500" y="343800"/>
            <a:ext cx="266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11/9/22 Disturbance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62" name="Google Shape;462;p26"/>
          <p:cNvSpPr txBox="1"/>
          <p:nvPr/>
        </p:nvSpPr>
        <p:spPr>
          <a:xfrm>
            <a:off x="8727375" y="2867088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8727375" y="2017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8706675" y="7224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2752875" y="39174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563150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834865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130250" y="38690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1462825" y="34651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70" name="Google Shape;470;p26"/>
          <p:cNvSpPr/>
          <p:nvPr/>
        </p:nvSpPr>
        <p:spPr>
          <a:xfrm>
            <a:off x="1462825" y="2505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71" name="Google Shape;471;p26"/>
          <p:cNvSpPr/>
          <p:nvPr/>
        </p:nvSpPr>
        <p:spPr>
          <a:xfrm>
            <a:off x="1462825" y="15075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72" name="Google Shape;472;p26"/>
          <p:cNvSpPr/>
          <p:nvPr/>
        </p:nvSpPr>
        <p:spPr>
          <a:xfrm>
            <a:off x="4419600" y="34651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73" name="Google Shape;473;p26"/>
          <p:cNvSpPr/>
          <p:nvPr/>
        </p:nvSpPr>
        <p:spPr>
          <a:xfrm>
            <a:off x="4373425" y="2571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74" name="Google Shape;474;p26"/>
          <p:cNvSpPr/>
          <p:nvPr/>
        </p:nvSpPr>
        <p:spPr>
          <a:xfrm>
            <a:off x="4373425" y="15075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475" name="Google Shape;475;p26"/>
          <p:cNvCxnSpPr/>
          <p:nvPr/>
        </p:nvCxnSpPr>
        <p:spPr>
          <a:xfrm>
            <a:off x="3066375" y="3145900"/>
            <a:ext cx="19200" cy="7347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76" name="Google Shape;476;p26"/>
          <p:cNvCxnSpPr/>
          <p:nvPr/>
        </p:nvCxnSpPr>
        <p:spPr>
          <a:xfrm>
            <a:off x="3037750" y="2267975"/>
            <a:ext cx="0" cy="7731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77" name="Google Shape;477;p26"/>
          <p:cNvSpPr/>
          <p:nvPr/>
        </p:nvSpPr>
        <p:spPr>
          <a:xfrm>
            <a:off x="5760150" y="34651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5760150" y="2571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5737175" y="14612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8564175" y="33935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8564175" y="25254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8564175" y="1453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83" name="Google Shape;483;p26"/>
          <p:cNvSpPr txBox="1"/>
          <p:nvPr/>
        </p:nvSpPr>
        <p:spPr>
          <a:xfrm>
            <a:off x="1637625" y="1286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4" name="Google Shape;484;p26"/>
          <p:cNvSpPr txBox="1"/>
          <p:nvPr/>
        </p:nvSpPr>
        <p:spPr>
          <a:xfrm>
            <a:off x="3763825" y="25255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3810000" y="33820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6103175" y="33820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6064950" y="2488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5927125" y="14591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7954575" y="33104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7954575" y="2488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7954575" y="1370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1767500" y="24032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1767625" y="33820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3782375" y="14591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95" name="Google Shape;495;p26"/>
          <p:cNvCxnSpPr/>
          <p:nvPr/>
        </p:nvCxnSpPr>
        <p:spPr>
          <a:xfrm>
            <a:off x="3040550" y="1033275"/>
            <a:ext cx="0" cy="1151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5" y="823975"/>
            <a:ext cx="8568900" cy="3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0629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6162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363475" y="4938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5338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533850" y="3529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533850" y="28948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533850" y="31903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3042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304250" y="3529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304250" y="31903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304250" y="28948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176275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76275" y="3529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176275" y="32341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176275" y="2938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67175" y="461927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08/27/22 Disturbance 1 and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8660425" y="28117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8609575" y="19736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8588875" y="8239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5601750" y="38390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804188" y="38528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67175" y="3839013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283650" y="385282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304250" y="4342250"/>
            <a:ext cx="2528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Distance from Disturbance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H,E,I: 20ft 		B,F, J: 20ft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C,G,K: 35ft 	D,A,L: 50ft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1" name="Google Shape;121;p14"/>
          <p:cNvCxnSpPr/>
          <p:nvPr/>
        </p:nvCxnSpPr>
        <p:spPr>
          <a:xfrm rot="10800000" flipH="1">
            <a:off x="5878813" y="3854338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22" name="Google Shape;122;p14"/>
          <p:cNvCxnSpPr/>
          <p:nvPr/>
        </p:nvCxnSpPr>
        <p:spPr>
          <a:xfrm rot="10800000" flipH="1">
            <a:off x="3098988" y="3878863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" y="855425"/>
            <a:ext cx="8848050" cy="3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1386225" y="4288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1386225" y="33497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1386225" y="36982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1386225" y="30011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267200" y="4288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4267200" y="30542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4267200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4267200" y="3671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48175" y="4288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48175" y="36982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48175" y="30011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4817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287225" y="30687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08/27/22 Disturbance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8736600" y="29711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8782775" y="20247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8762075" y="8554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663700" y="39937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2734200" y="3993763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03400" y="39450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8385325" y="39937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27250" y="4623550"/>
            <a:ext cx="86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Distance from Disturbance: H,E,I: -20ft 		B,F, J: 20ft 		C: 35ft	G,K: 75ft 		D,A,L: 50ft</a:t>
            </a:r>
            <a:endParaRPr/>
          </a:p>
        </p:txBody>
      </p:sp>
      <p:cxnSp>
        <p:nvCxnSpPr>
          <p:cNvPr id="151" name="Google Shape;151;p15"/>
          <p:cNvCxnSpPr/>
          <p:nvPr/>
        </p:nvCxnSpPr>
        <p:spPr>
          <a:xfrm rot="10800000" flipH="1">
            <a:off x="5942913" y="3958425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2" name="Google Shape;152;p15"/>
          <p:cNvCxnSpPr/>
          <p:nvPr/>
        </p:nvCxnSpPr>
        <p:spPr>
          <a:xfrm rot="10800000" flipH="1">
            <a:off x="3214338" y="3984963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5" y="855425"/>
            <a:ext cx="8848050" cy="3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68993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65945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62897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9849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425750" y="37152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9/10/22 Disturbance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66" name="Google Shape;166;p16"/>
          <p:cNvCxnSpPr/>
          <p:nvPr/>
        </p:nvCxnSpPr>
        <p:spPr>
          <a:xfrm>
            <a:off x="5981000" y="3209150"/>
            <a:ext cx="3900" cy="7800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7" name="Google Shape;167;p16"/>
          <p:cNvSpPr txBox="1"/>
          <p:nvPr/>
        </p:nvSpPr>
        <p:spPr>
          <a:xfrm>
            <a:off x="8792000" y="2885563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8792000" y="20383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8771300" y="8554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712475" y="39544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2916275" y="39544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158950" y="39544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8329375" y="39909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425750" y="4681800"/>
            <a:ext cx="73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Distance from Disturbance: B:5ft 	D:10ft 	G:20ft 	C:35ft	F:50ft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72041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5" y="872575"/>
            <a:ext cx="8759650" cy="33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56061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3869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6917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49965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3013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527325" y="2607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9/10/22 Disturbance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8727425" y="28925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8727425" y="20013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8727425" y="9255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585450" y="40004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2809325" y="4000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68250" y="4000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8377500" y="39173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27250" y="4623550"/>
            <a:ext cx="67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Distance from Disturbance:	E:5ft		I:10ft		L:20ft		K:35ft	J:50ft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59696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6282075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6586875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7204100" y="3504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6891675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203" name="Google Shape;203;p17"/>
          <p:cNvCxnSpPr/>
          <p:nvPr/>
        </p:nvCxnSpPr>
        <p:spPr>
          <a:xfrm>
            <a:off x="5938350" y="3220475"/>
            <a:ext cx="3900" cy="7800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" y="794900"/>
            <a:ext cx="8848050" cy="3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388800" y="15912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9/17/22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7204100" y="40885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6294275" y="29482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8256950" y="3012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7204100" y="3287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6539100" y="33083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7952150" y="33083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6746900" y="35723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7197125" y="35723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7647350" y="36131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7204100" y="29692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7204100" y="25838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6054525" y="26527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1062925" y="5493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616225" y="5493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6363475" y="5700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25" name="Google Shape;225;p18"/>
          <p:cNvCxnSpPr>
            <a:stCxn id="226" idx="0"/>
            <a:endCxn id="227" idx="0"/>
          </p:cNvCxnSpPr>
          <p:nvPr/>
        </p:nvCxnSpPr>
        <p:spPr>
          <a:xfrm rot="10800000">
            <a:off x="6033225" y="3908600"/>
            <a:ext cx="2785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28" name="Google Shape;228;p18"/>
          <p:cNvSpPr txBox="1"/>
          <p:nvPr/>
        </p:nvSpPr>
        <p:spPr>
          <a:xfrm>
            <a:off x="8745850" y="28925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8695000" y="2110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8745850" y="9627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5707800" y="39086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2853900" y="39086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0" y="39086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8435175" y="390860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147975" y="4384075"/>
            <a:ext cx="754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Distance from Disturbance: A:-45ft	B:20ft	C:35ft	D:50ft	H:75ft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573500" y="3438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9/25/22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6141875" y="36176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5426250" y="3322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4987675" y="30266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46" name="Google Shape;246;p19"/>
          <p:cNvCxnSpPr/>
          <p:nvPr/>
        </p:nvCxnSpPr>
        <p:spPr>
          <a:xfrm flipH="1">
            <a:off x="5910925" y="3107725"/>
            <a:ext cx="8700" cy="8097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47" name="Google Shape;247;p19"/>
          <p:cNvSpPr txBox="1"/>
          <p:nvPr/>
        </p:nvSpPr>
        <p:spPr>
          <a:xfrm>
            <a:off x="8773550" y="288097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8722700" y="20106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8702000" y="8516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5585450" y="394525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779125" y="39452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58075" y="39452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8283625" y="39452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6326300" y="3358750"/>
            <a:ext cx="71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-20ft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4511725" y="2643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50ft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4886000" y="33221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20ft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0" y="787188"/>
            <a:ext cx="8871825" cy="3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/>
          <p:nvPr/>
        </p:nvSpPr>
        <p:spPr>
          <a:xfrm>
            <a:off x="536550" y="343800"/>
            <a:ext cx="341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10/01/22 Disturbance 1 and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8378025" y="32502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8839200" y="3377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7767000" y="3197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7100538" y="3197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6371100" y="3113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5776900" y="3113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72" name="Google Shape;272;p20"/>
          <p:cNvCxnSpPr/>
          <p:nvPr/>
        </p:nvCxnSpPr>
        <p:spPr>
          <a:xfrm>
            <a:off x="8755100" y="3082100"/>
            <a:ext cx="0" cy="8865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73" name="Google Shape;273;p20"/>
          <p:cNvSpPr txBox="1"/>
          <p:nvPr/>
        </p:nvSpPr>
        <p:spPr>
          <a:xfrm>
            <a:off x="8755100" y="27359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8658636" y="2001079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100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8661800" y="875244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200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5712475" y="393595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891250" y="3931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136100" y="3935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8321750" y="39314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0" y="4471550"/>
            <a:ext cx="9088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Distance from Disturbance: A:-25ft	 B:20ft	C:35ft	D:50ft	E:75ft	F:100ft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 H:150ft 	 I:35ft 	J:50ft	K:75ft	L:100ft	G:150ft 		240 degrees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4364175" y="3113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7036800" y="35908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6371100" y="35908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4364175" y="35908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7767000" y="3545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5776900" y="35908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A04AF-8D55-CDCC-A185-AE7D7F3D7854}"/>
              </a:ext>
            </a:extLst>
          </p:cNvPr>
          <p:cNvSpPr txBox="1"/>
          <p:nvPr/>
        </p:nvSpPr>
        <p:spPr>
          <a:xfrm>
            <a:off x="1228524" y="106947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0577D-D230-1B7D-B5FD-B456AC5F6E93}"/>
              </a:ext>
            </a:extLst>
          </p:cNvPr>
          <p:cNvSpPr txBox="1"/>
          <p:nvPr/>
        </p:nvSpPr>
        <p:spPr>
          <a:xfrm>
            <a:off x="1747124" y="14811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C6CC7-78FA-8E1F-DDE8-30E184A28AC4}"/>
              </a:ext>
            </a:extLst>
          </p:cNvPr>
          <p:cNvSpPr txBox="1"/>
          <p:nvPr/>
        </p:nvSpPr>
        <p:spPr>
          <a:xfrm>
            <a:off x="1180377" y="191062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3BC68-2219-107B-46D7-00CE643B4CFC}"/>
              </a:ext>
            </a:extLst>
          </p:cNvPr>
          <p:cNvSpPr txBox="1"/>
          <p:nvPr/>
        </p:nvSpPr>
        <p:spPr>
          <a:xfrm>
            <a:off x="606673" y="1439795"/>
            <a:ext cx="552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225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09FBD-96C5-0B66-C657-B9C752A950EE}"/>
              </a:ext>
            </a:extLst>
          </p:cNvPr>
          <p:cNvGrpSpPr/>
          <p:nvPr/>
        </p:nvGrpSpPr>
        <p:grpSpPr>
          <a:xfrm rot="2700000">
            <a:off x="1228524" y="1359550"/>
            <a:ext cx="518600" cy="551072"/>
            <a:chOff x="1228524" y="1359550"/>
            <a:chExt cx="518600" cy="55107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5E1347-F817-A6CE-E7C9-1E688764B080}"/>
                </a:ext>
              </a:extLst>
            </p:cNvPr>
            <p:cNvCxnSpPr/>
            <p:nvPr/>
          </p:nvCxnSpPr>
          <p:spPr>
            <a:xfrm>
              <a:off x="1463750" y="1359550"/>
              <a:ext cx="0" cy="5510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A1E7D6-1551-F322-9603-CF4B6C5261E4}"/>
                </a:ext>
              </a:extLst>
            </p:cNvPr>
            <p:cNvCxnSpPr/>
            <p:nvPr/>
          </p:nvCxnSpPr>
          <p:spPr>
            <a:xfrm>
              <a:off x="1228524" y="1635084"/>
              <a:ext cx="518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86F870E-F066-DBA7-93EE-481E536F29A7}"/>
              </a:ext>
            </a:extLst>
          </p:cNvPr>
          <p:cNvSpPr txBox="1"/>
          <p:nvPr/>
        </p:nvSpPr>
        <p:spPr>
          <a:xfrm rot="2700000">
            <a:off x="872358" y="1693052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28708-EB80-EE84-70A2-AE23E8BACE3E}"/>
              </a:ext>
            </a:extLst>
          </p:cNvPr>
          <p:cNvSpPr txBox="1"/>
          <p:nvPr/>
        </p:nvSpPr>
        <p:spPr>
          <a:xfrm rot="2700000">
            <a:off x="1569762" y="1815963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8BD7CC-AE00-5959-DC57-C39E5BF26CD0}"/>
              </a:ext>
            </a:extLst>
          </p:cNvPr>
          <p:cNvSpPr txBox="1"/>
          <p:nvPr/>
        </p:nvSpPr>
        <p:spPr>
          <a:xfrm rot="2700000">
            <a:off x="909995" y="1232391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(W)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5D614-A81E-E0CE-9FC3-A2BD510B2234}"/>
              </a:ext>
            </a:extLst>
          </p:cNvPr>
          <p:cNvSpPr txBox="1"/>
          <p:nvPr/>
        </p:nvSpPr>
        <p:spPr>
          <a:xfrm rot="2700000">
            <a:off x="1618404" y="1263374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(N)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82A14F-C490-8219-1EF0-4CFD288E09DD}"/>
              </a:ext>
            </a:extLst>
          </p:cNvPr>
          <p:cNvGrpSpPr/>
          <p:nvPr/>
        </p:nvGrpSpPr>
        <p:grpSpPr>
          <a:xfrm>
            <a:off x="1260186" y="2600987"/>
            <a:ext cx="518600" cy="551072"/>
            <a:chOff x="1228524" y="1359550"/>
            <a:chExt cx="518600" cy="55107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07F3EF-6890-3780-915C-B4580186C915}"/>
                </a:ext>
              </a:extLst>
            </p:cNvPr>
            <p:cNvCxnSpPr/>
            <p:nvPr/>
          </p:nvCxnSpPr>
          <p:spPr>
            <a:xfrm>
              <a:off x="1463750" y="1359550"/>
              <a:ext cx="0" cy="551072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DC65526-8567-A0A4-6F92-4722E74C5DD8}"/>
                </a:ext>
              </a:extLst>
            </p:cNvPr>
            <p:cNvCxnSpPr/>
            <p:nvPr/>
          </p:nvCxnSpPr>
          <p:spPr>
            <a:xfrm>
              <a:off x="1228524" y="1635084"/>
              <a:ext cx="518600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EC51188-FC5F-B5AF-4293-972AC1F3A887}"/>
              </a:ext>
            </a:extLst>
          </p:cNvPr>
          <p:cNvSpPr txBox="1"/>
          <p:nvPr/>
        </p:nvSpPr>
        <p:spPr>
          <a:xfrm>
            <a:off x="1264962" y="3136839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A3077A-D0E3-8701-88AA-1A06C8E152C0}"/>
              </a:ext>
            </a:extLst>
          </p:cNvPr>
          <p:cNvSpPr txBox="1"/>
          <p:nvPr/>
        </p:nvSpPr>
        <p:spPr>
          <a:xfrm>
            <a:off x="1725863" y="2707818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A94443-1D11-2CFA-F38E-06737F68CE85}"/>
              </a:ext>
            </a:extLst>
          </p:cNvPr>
          <p:cNvSpPr txBox="1"/>
          <p:nvPr/>
        </p:nvSpPr>
        <p:spPr>
          <a:xfrm>
            <a:off x="851254" y="2698903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180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16600-39F6-5778-6BDC-754ED4B7113D}"/>
              </a:ext>
            </a:extLst>
          </p:cNvPr>
          <p:cNvSpPr txBox="1"/>
          <p:nvPr/>
        </p:nvSpPr>
        <p:spPr>
          <a:xfrm>
            <a:off x="1280382" y="2336542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5ABE6-805E-7CB9-43FC-81F713AAE61C}"/>
              </a:ext>
            </a:extLst>
          </p:cNvPr>
          <p:cNvSpPr txBox="1"/>
          <p:nvPr/>
        </p:nvSpPr>
        <p:spPr>
          <a:xfrm>
            <a:off x="1968824" y="1683235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Compass </a:t>
            </a:r>
          </a:p>
          <a:p>
            <a:r>
              <a:rPr lang="en-US" dirty="0">
                <a:solidFill>
                  <a:schemeClr val="accent1"/>
                </a:solidFill>
              </a:rPr>
              <a:t>Headings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EB831D-4BA4-5235-01BA-54B94F955DE3}"/>
              </a:ext>
            </a:extLst>
          </p:cNvPr>
          <p:cNvSpPr txBox="1"/>
          <p:nvPr/>
        </p:nvSpPr>
        <p:spPr>
          <a:xfrm>
            <a:off x="1869786" y="254312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</a:t>
            </a:r>
          </a:p>
          <a:p>
            <a:r>
              <a:rPr lang="en-US" dirty="0"/>
              <a:t>Angles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88" y="805500"/>
            <a:ext cx="8871825" cy="3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 txBox="1"/>
          <p:nvPr/>
        </p:nvSpPr>
        <p:spPr>
          <a:xfrm>
            <a:off x="536550" y="3438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10/01/22 Disturbance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7185425" y="15630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718542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8839200" y="34421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99" name="Google Shape;299;p21"/>
          <p:cNvCxnSpPr>
            <a:endCxn id="300" idx="1"/>
          </p:cNvCxnSpPr>
          <p:nvPr/>
        </p:nvCxnSpPr>
        <p:spPr>
          <a:xfrm>
            <a:off x="8753375" y="2233788"/>
            <a:ext cx="31800" cy="864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01" name="Google Shape;301;p21"/>
          <p:cNvCxnSpPr>
            <a:stCxn id="302" idx="1"/>
          </p:cNvCxnSpPr>
          <p:nvPr/>
        </p:nvCxnSpPr>
        <p:spPr>
          <a:xfrm>
            <a:off x="8757425" y="1036350"/>
            <a:ext cx="0" cy="1151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03" name="Google Shape;303;p21"/>
          <p:cNvSpPr txBox="1"/>
          <p:nvPr/>
        </p:nvSpPr>
        <p:spPr>
          <a:xfrm>
            <a:off x="7490225" y="2584050"/>
            <a:ext cx="98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7490225" y="16780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8785175" y="2867238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8734325" y="19762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8757425" y="8055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5665800" y="39712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2836913" y="39712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8025" y="39712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8321750" y="397122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833</Words>
  <Application>Microsoft Office PowerPoint</Application>
  <PresentationFormat>On-screen Show (16:9)</PresentationFormat>
  <Paragraphs>386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carlos sanz</cp:lastModifiedBy>
  <cp:revision>3</cp:revision>
  <dcterms:modified xsi:type="dcterms:W3CDTF">2024-07-09T20:15:20Z</dcterms:modified>
</cp:coreProperties>
</file>