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28" y="11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POLE KEY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Letter- Top-Bottom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A- 687-688 (Air Logger 689)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B-689-690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C-692-765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D-766-767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E-768-771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F-772-807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G-808-809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H-810-811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I-812-813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J-814-815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K-816-817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L-818-885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7335afa57d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7335afa57d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7335afa57d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7335afa57d_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7335afa57d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7335afa57d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7335afa57d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7335afa57d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7335afa57d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7335afa57d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7335afa57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7335afa57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7335afa57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7335afa57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7335afa57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7335afa57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7335afa57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7335afa57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7335afa57d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7335afa57d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7335afa57d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7335afa57d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7335afa57d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7335afa57d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7335afa57d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7335afa57d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738" y="714300"/>
            <a:ext cx="8253024" cy="320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062925" y="4731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1 (Control)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616225" y="4731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2 (Medium)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6363475" y="493800"/>
            <a:ext cx="15051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3 (High)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1533850" y="82397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1533850" y="18998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1533850" y="273552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1533850" y="393592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4216375" y="82397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4267200" y="18998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4267200" y="273552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4216375" y="393592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7000550" y="82397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7000550" y="18998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7000550" y="273552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7000550" y="393592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cxnSp>
        <p:nvCxnSpPr>
          <p:cNvPr id="70" name="Google Shape;70;p13"/>
          <p:cNvCxnSpPr/>
          <p:nvPr/>
        </p:nvCxnSpPr>
        <p:spPr>
          <a:xfrm rot="10800000" flipH="1">
            <a:off x="3170600" y="3621600"/>
            <a:ext cx="2715300" cy="33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71" name="Google Shape;71;p13"/>
          <p:cNvSpPr txBox="1"/>
          <p:nvPr/>
        </p:nvSpPr>
        <p:spPr>
          <a:xfrm>
            <a:off x="1769400" y="897875"/>
            <a:ext cx="108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4572000" y="1992188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4572000" y="897875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1801650" y="2915475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1801650" y="2084350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7185375" y="2834763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7222375" y="1981838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7222375" y="897875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4572000" y="2846350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401725" y="4651450"/>
            <a:ext cx="531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06/03/22, 07/14/22, 07/18/22 All Disturbances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8371900" y="3724275"/>
            <a:ext cx="76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(0,0)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5526788" y="3650650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2859000" y="368425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238850" y="376972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8450350" y="2652425"/>
            <a:ext cx="50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8450350" y="181670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8450350" y="740875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7305350" y="4149400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1224600" y="4231425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3907050" y="4231425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91" name="Google Shape;91;p13"/>
          <p:cNvCxnSpPr/>
          <p:nvPr/>
        </p:nvCxnSpPr>
        <p:spPr>
          <a:xfrm rot="10800000" flipH="1">
            <a:off x="5795288" y="3614550"/>
            <a:ext cx="2715300" cy="33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stealth" w="med" len="med"/>
            <a:tailEnd type="stealth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13" y="808025"/>
            <a:ext cx="8824224" cy="342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22"/>
          <p:cNvSpPr txBox="1"/>
          <p:nvPr/>
        </p:nvSpPr>
        <p:spPr>
          <a:xfrm>
            <a:off x="527325" y="184500"/>
            <a:ext cx="531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10/5/22 Disturbance 1 and 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16" name="Google Shape;316;p22"/>
          <p:cNvSpPr/>
          <p:nvPr/>
        </p:nvSpPr>
        <p:spPr>
          <a:xfrm>
            <a:off x="7171625" y="165507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317" name="Google Shape;317;p22"/>
          <p:cNvSpPr/>
          <p:nvPr/>
        </p:nvSpPr>
        <p:spPr>
          <a:xfrm>
            <a:off x="4216375" y="165507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318" name="Google Shape;318;p22"/>
          <p:cNvSpPr/>
          <p:nvPr/>
        </p:nvSpPr>
        <p:spPr>
          <a:xfrm>
            <a:off x="1455325" y="165507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319" name="Google Shape;319;p22"/>
          <p:cNvSpPr/>
          <p:nvPr/>
        </p:nvSpPr>
        <p:spPr>
          <a:xfrm>
            <a:off x="7213225" y="26291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320" name="Google Shape;320;p22"/>
          <p:cNvSpPr/>
          <p:nvPr/>
        </p:nvSpPr>
        <p:spPr>
          <a:xfrm>
            <a:off x="4216375" y="26291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321" name="Google Shape;321;p22"/>
          <p:cNvSpPr/>
          <p:nvPr/>
        </p:nvSpPr>
        <p:spPr>
          <a:xfrm>
            <a:off x="1458950" y="26291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322" name="Google Shape;322;p22"/>
          <p:cNvSpPr txBox="1"/>
          <p:nvPr/>
        </p:nvSpPr>
        <p:spPr>
          <a:xfrm>
            <a:off x="1062925" y="7086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1 (Control)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323" name="Google Shape;323;p22"/>
          <p:cNvSpPr txBox="1"/>
          <p:nvPr/>
        </p:nvSpPr>
        <p:spPr>
          <a:xfrm>
            <a:off x="3616225" y="6255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2 (Medium)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324" name="Google Shape;324;p22"/>
          <p:cNvSpPr txBox="1"/>
          <p:nvPr/>
        </p:nvSpPr>
        <p:spPr>
          <a:xfrm>
            <a:off x="6363475" y="646200"/>
            <a:ext cx="15051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3 (High)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325" name="Google Shape;325;p22"/>
          <p:cNvSpPr txBox="1"/>
          <p:nvPr/>
        </p:nvSpPr>
        <p:spPr>
          <a:xfrm>
            <a:off x="7476425" y="1433450"/>
            <a:ext cx="1476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26" name="Google Shape;326;p22"/>
          <p:cNvSpPr txBox="1"/>
          <p:nvPr/>
        </p:nvSpPr>
        <p:spPr>
          <a:xfrm>
            <a:off x="7476425" y="2488650"/>
            <a:ext cx="152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27" name="Google Shape;327;p22"/>
          <p:cNvSpPr txBox="1"/>
          <p:nvPr/>
        </p:nvSpPr>
        <p:spPr>
          <a:xfrm>
            <a:off x="4728925" y="1571975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28" name="Google Shape;328;p22"/>
          <p:cNvSpPr txBox="1"/>
          <p:nvPr/>
        </p:nvSpPr>
        <p:spPr>
          <a:xfrm>
            <a:off x="4728925" y="2546050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29" name="Google Shape;329;p22"/>
          <p:cNvSpPr txBox="1"/>
          <p:nvPr/>
        </p:nvSpPr>
        <p:spPr>
          <a:xfrm>
            <a:off x="1760125" y="1571975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30" name="Google Shape;330;p22"/>
          <p:cNvSpPr txBox="1"/>
          <p:nvPr/>
        </p:nvSpPr>
        <p:spPr>
          <a:xfrm>
            <a:off x="1760125" y="2546050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31" name="Google Shape;331;p22"/>
          <p:cNvSpPr txBox="1"/>
          <p:nvPr/>
        </p:nvSpPr>
        <p:spPr>
          <a:xfrm>
            <a:off x="8719200" y="2844050"/>
            <a:ext cx="50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32" name="Google Shape;332;p22"/>
          <p:cNvSpPr txBox="1"/>
          <p:nvPr/>
        </p:nvSpPr>
        <p:spPr>
          <a:xfrm>
            <a:off x="8894025" y="196105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33" name="Google Shape;333;p22"/>
          <p:cNvSpPr txBox="1"/>
          <p:nvPr/>
        </p:nvSpPr>
        <p:spPr>
          <a:xfrm>
            <a:off x="8698500" y="808025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34" name="Google Shape;334;p22"/>
          <p:cNvSpPr txBox="1"/>
          <p:nvPr/>
        </p:nvSpPr>
        <p:spPr>
          <a:xfrm>
            <a:off x="5511013" y="3917475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35" name="Google Shape;335;p22"/>
          <p:cNvSpPr txBox="1"/>
          <p:nvPr/>
        </p:nvSpPr>
        <p:spPr>
          <a:xfrm>
            <a:off x="2752600" y="391747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36" name="Google Shape;336;p22"/>
          <p:cNvSpPr txBox="1"/>
          <p:nvPr/>
        </p:nvSpPr>
        <p:spPr>
          <a:xfrm>
            <a:off x="68250" y="391747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37" name="Google Shape;337;p22"/>
          <p:cNvSpPr txBox="1"/>
          <p:nvPr/>
        </p:nvSpPr>
        <p:spPr>
          <a:xfrm>
            <a:off x="8257500" y="3968125"/>
            <a:ext cx="76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(0,0)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38" name="Google Shape;338;p22"/>
          <p:cNvSpPr/>
          <p:nvPr/>
        </p:nvSpPr>
        <p:spPr>
          <a:xfrm>
            <a:off x="8719200" y="20441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cxnSp>
        <p:nvCxnSpPr>
          <p:cNvPr id="339" name="Google Shape;339;p22"/>
          <p:cNvCxnSpPr>
            <a:stCxn id="333" idx="1"/>
          </p:cNvCxnSpPr>
          <p:nvPr/>
        </p:nvCxnSpPr>
        <p:spPr>
          <a:xfrm>
            <a:off x="8698500" y="1038875"/>
            <a:ext cx="20700" cy="20361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340" name="Google Shape;340;p22"/>
          <p:cNvSpPr txBox="1"/>
          <p:nvPr/>
        </p:nvSpPr>
        <p:spPr>
          <a:xfrm>
            <a:off x="8719200" y="2288875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-25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725" y="734125"/>
            <a:ext cx="8253024" cy="320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23"/>
          <p:cNvSpPr txBox="1"/>
          <p:nvPr/>
        </p:nvSpPr>
        <p:spPr>
          <a:xfrm>
            <a:off x="1062925" y="4731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1 (Control)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347" name="Google Shape;347;p23"/>
          <p:cNvSpPr txBox="1"/>
          <p:nvPr/>
        </p:nvSpPr>
        <p:spPr>
          <a:xfrm>
            <a:off x="3616225" y="4731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2 (Medium)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348" name="Google Shape;348;p23"/>
          <p:cNvSpPr txBox="1"/>
          <p:nvPr/>
        </p:nvSpPr>
        <p:spPr>
          <a:xfrm>
            <a:off x="6363475" y="493800"/>
            <a:ext cx="15051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3 (High)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349" name="Google Shape;349;p23"/>
          <p:cNvSpPr/>
          <p:nvPr/>
        </p:nvSpPr>
        <p:spPr>
          <a:xfrm>
            <a:off x="4267200" y="12557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350" name="Google Shape;350;p23"/>
          <p:cNvSpPr/>
          <p:nvPr/>
        </p:nvSpPr>
        <p:spPr>
          <a:xfrm>
            <a:off x="1533850" y="18998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351" name="Google Shape;351;p23"/>
          <p:cNvSpPr/>
          <p:nvPr/>
        </p:nvSpPr>
        <p:spPr>
          <a:xfrm>
            <a:off x="1533850" y="273552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352" name="Google Shape;352;p23"/>
          <p:cNvSpPr/>
          <p:nvPr/>
        </p:nvSpPr>
        <p:spPr>
          <a:xfrm>
            <a:off x="5692300" y="40266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353" name="Google Shape;353;p23"/>
          <p:cNvSpPr/>
          <p:nvPr/>
        </p:nvSpPr>
        <p:spPr>
          <a:xfrm>
            <a:off x="1566225" y="12557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354" name="Google Shape;354;p23"/>
          <p:cNvSpPr/>
          <p:nvPr/>
        </p:nvSpPr>
        <p:spPr>
          <a:xfrm>
            <a:off x="4267200" y="18998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355" name="Google Shape;355;p23"/>
          <p:cNvSpPr/>
          <p:nvPr/>
        </p:nvSpPr>
        <p:spPr>
          <a:xfrm>
            <a:off x="4267200" y="273552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356" name="Google Shape;356;p23"/>
          <p:cNvSpPr/>
          <p:nvPr/>
        </p:nvSpPr>
        <p:spPr>
          <a:xfrm>
            <a:off x="4267200" y="31879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357" name="Google Shape;357;p23"/>
          <p:cNvSpPr/>
          <p:nvPr/>
        </p:nvSpPr>
        <p:spPr>
          <a:xfrm>
            <a:off x="7009875" y="128642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358" name="Google Shape;358;p23"/>
          <p:cNvSpPr/>
          <p:nvPr/>
        </p:nvSpPr>
        <p:spPr>
          <a:xfrm>
            <a:off x="7000550" y="18998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359" name="Google Shape;359;p23"/>
          <p:cNvSpPr/>
          <p:nvPr/>
        </p:nvSpPr>
        <p:spPr>
          <a:xfrm>
            <a:off x="7000550" y="273552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360" name="Google Shape;360;p23"/>
          <p:cNvSpPr/>
          <p:nvPr/>
        </p:nvSpPr>
        <p:spPr>
          <a:xfrm>
            <a:off x="7000550" y="32086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cxnSp>
        <p:nvCxnSpPr>
          <p:cNvPr id="361" name="Google Shape;361;p23"/>
          <p:cNvCxnSpPr/>
          <p:nvPr/>
        </p:nvCxnSpPr>
        <p:spPr>
          <a:xfrm rot="10800000" flipH="1">
            <a:off x="3160150" y="3690938"/>
            <a:ext cx="5233200" cy="111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362" name="Google Shape;362;p23"/>
          <p:cNvSpPr txBox="1"/>
          <p:nvPr/>
        </p:nvSpPr>
        <p:spPr>
          <a:xfrm>
            <a:off x="1871025" y="1264925"/>
            <a:ext cx="108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63" name="Google Shape;363;p23"/>
          <p:cNvSpPr txBox="1"/>
          <p:nvPr/>
        </p:nvSpPr>
        <p:spPr>
          <a:xfrm>
            <a:off x="4572000" y="1992188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64" name="Google Shape;364;p23"/>
          <p:cNvSpPr txBox="1"/>
          <p:nvPr/>
        </p:nvSpPr>
        <p:spPr>
          <a:xfrm>
            <a:off x="4528138" y="1172650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65" name="Google Shape;365;p23"/>
          <p:cNvSpPr txBox="1"/>
          <p:nvPr/>
        </p:nvSpPr>
        <p:spPr>
          <a:xfrm>
            <a:off x="1801650" y="2915475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66" name="Google Shape;366;p23"/>
          <p:cNvSpPr txBox="1"/>
          <p:nvPr/>
        </p:nvSpPr>
        <p:spPr>
          <a:xfrm>
            <a:off x="1801650" y="2084350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67" name="Google Shape;367;p23"/>
          <p:cNvSpPr txBox="1"/>
          <p:nvPr/>
        </p:nvSpPr>
        <p:spPr>
          <a:xfrm>
            <a:off x="7185375" y="2834763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68" name="Google Shape;368;p23"/>
          <p:cNvSpPr txBox="1"/>
          <p:nvPr/>
        </p:nvSpPr>
        <p:spPr>
          <a:xfrm>
            <a:off x="7222375" y="1981838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69" name="Google Shape;369;p23"/>
          <p:cNvSpPr txBox="1"/>
          <p:nvPr/>
        </p:nvSpPr>
        <p:spPr>
          <a:xfrm>
            <a:off x="7261575" y="1203325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70" name="Google Shape;370;p23"/>
          <p:cNvSpPr txBox="1"/>
          <p:nvPr/>
        </p:nvSpPr>
        <p:spPr>
          <a:xfrm>
            <a:off x="4572000" y="2846350"/>
            <a:ext cx="50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71" name="Google Shape;371;p23"/>
          <p:cNvSpPr txBox="1"/>
          <p:nvPr/>
        </p:nvSpPr>
        <p:spPr>
          <a:xfrm>
            <a:off x="401725" y="4651450"/>
            <a:ext cx="1236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10/15/22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72" name="Google Shape;372;p23"/>
          <p:cNvSpPr txBox="1"/>
          <p:nvPr/>
        </p:nvSpPr>
        <p:spPr>
          <a:xfrm>
            <a:off x="8210475" y="3722675"/>
            <a:ext cx="76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(0,0)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73" name="Google Shape;373;p23"/>
          <p:cNvSpPr txBox="1"/>
          <p:nvPr/>
        </p:nvSpPr>
        <p:spPr>
          <a:xfrm>
            <a:off x="5346100" y="3722675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74" name="Google Shape;374;p23"/>
          <p:cNvSpPr txBox="1"/>
          <p:nvPr/>
        </p:nvSpPr>
        <p:spPr>
          <a:xfrm>
            <a:off x="2869325" y="368770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75" name="Google Shape;375;p23"/>
          <p:cNvSpPr txBox="1"/>
          <p:nvPr/>
        </p:nvSpPr>
        <p:spPr>
          <a:xfrm>
            <a:off x="185400" y="368770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76" name="Google Shape;376;p23"/>
          <p:cNvSpPr txBox="1"/>
          <p:nvPr/>
        </p:nvSpPr>
        <p:spPr>
          <a:xfrm>
            <a:off x="8450350" y="2652425"/>
            <a:ext cx="50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77" name="Google Shape;377;p23"/>
          <p:cNvSpPr txBox="1"/>
          <p:nvPr/>
        </p:nvSpPr>
        <p:spPr>
          <a:xfrm>
            <a:off x="8450350" y="181670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78" name="Google Shape;378;p23"/>
          <p:cNvSpPr txBox="1"/>
          <p:nvPr/>
        </p:nvSpPr>
        <p:spPr>
          <a:xfrm>
            <a:off x="8450350" y="740875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79" name="Google Shape;379;p23"/>
          <p:cNvSpPr txBox="1"/>
          <p:nvPr/>
        </p:nvSpPr>
        <p:spPr>
          <a:xfrm>
            <a:off x="4613425" y="3208600"/>
            <a:ext cx="50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25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80" name="Google Shape;380;p23"/>
          <p:cNvSpPr txBox="1"/>
          <p:nvPr/>
        </p:nvSpPr>
        <p:spPr>
          <a:xfrm>
            <a:off x="7360675" y="3187900"/>
            <a:ext cx="50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25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13" y="805500"/>
            <a:ext cx="8824224" cy="342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24"/>
          <p:cNvSpPr txBox="1"/>
          <p:nvPr/>
        </p:nvSpPr>
        <p:spPr>
          <a:xfrm>
            <a:off x="284800" y="74550"/>
            <a:ext cx="531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11/2/22 Disturbance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87" name="Google Shape;387;p24"/>
          <p:cNvSpPr txBox="1"/>
          <p:nvPr/>
        </p:nvSpPr>
        <p:spPr>
          <a:xfrm>
            <a:off x="1062925" y="6255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1 (Control)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388" name="Google Shape;388;p24"/>
          <p:cNvSpPr txBox="1"/>
          <p:nvPr/>
        </p:nvSpPr>
        <p:spPr>
          <a:xfrm>
            <a:off x="3616225" y="6255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2 (Medium)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389" name="Google Shape;389;p24"/>
          <p:cNvSpPr txBox="1"/>
          <p:nvPr/>
        </p:nvSpPr>
        <p:spPr>
          <a:xfrm>
            <a:off x="6363475" y="646200"/>
            <a:ext cx="15051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3 (High)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390" name="Google Shape;390;p24"/>
          <p:cNvSpPr txBox="1"/>
          <p:nvPr/>
        </p:nvSpPr>
        <p:spPr>
          <a:xfrm>
            <a:off x="130250" y="3869050"/>
            <a:ext cx="76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(0,0)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391" name="Google Shape;39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13" y="907350"/>
            <a:ext cx="8824224" cy="342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24"/>
          <p:cNvSpPr/>
          <p:nvPr/>
        </p:nvSpPr>
        <p:spPr>
          <a:xfrm>
            <a:off x="2921425" y="25717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393" name="Google Shape;393;p24"/>
          <p:cNvSpPr/>
          <p:nvPr/>
        </p:nvSpPr>
        <p:spPr>
          <a:xfrm>
            <a:off x="4267200" y="25717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394" name="Google Shape;394;p24"/>
          <p:cNvSpPr/>
          <p:nvPr/>
        </p:nvSpPr>
        <p:spPr>
          <a:xfrm>
            <a:off x="7171625" y="25717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395" name="Google Shape;395;p24"/>
          <p:cNvSpPr/>
          <p:nvPr/>
        </p:nvSpPr>
        <p:spPr>
          <a:xfrm>
            <a:off x="2921425" y="15540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396" name="Google Shape;396;p24"/>
          <p:cNvSpPr/>
          <p:nvPr/>
        </p:nvSpPr>
        <p:spPr>
          <a:xfrm>
            <a:off x="4267200" y="15540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397" name="Google Shape;397;p24"/>
          <p:cNvSpPr/>
          <p:nvPr/>
        </p:nvSpPr>
        <p:spPr>
          <a:xfrm>
            <a:off x="7130175" y="15540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398" name="Google Shape;398;p24"/>
          <p:cNvSpPr txBox="1"/>
          <p:nvPr/>
        </p:nvSpPr>
        <p:spPr>
          <a:xfrm>
            <a:off x="3616225" y="6255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2 (Medium)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399" name="Google Shape;399;p24"/>
          <p:cNvSpPr txBox="1"/>
          <p:nvPr/>
        </p:nvSpPr>
        <p:spPr>
          <a:xfrm>
            <a:off x="6363475" y="646200"/>
            <a:ext cx="15051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3 (High)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400" name="Google Shape;400;p24"/>
          <p:cNvSpPr/>
          <p:nvPr/>
        </p:nvSpPr>
        <p:spPr>
          <a:xfrm>
            <a:off x="8839200" y="2571738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401" name="Google Shape;401;p24"/>
          <p:cNvSpPr/>
          <p:nvPr/>
        </p:nvSpPr>
        <p:spPr>
          <a:xfrm>
            <a:off x="1362775" y="35045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402" name="Google Shape;402;p24"/>
          <p:cNvSpPr/>
          <p:nvPr/>
        </p:nvSpPr>
        <p:spPr>
          <a:xfrm>
            <a:off x="5806825" y="34214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403" name="Google Shape;403;p24"/>
          <p:cNvSpPr/>
          <p:nvPr/>
        </p:nvSpPr>
        <p:spPr>
          <a:xfrm>
            <a:off x="7171625" y="34214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404" name="Google Shape;404;p24"/>
          <p:cNvSpPr/>
          <p:nvPr/>
        </p:nvSpPr>
        <p:spPr>
          <a:xfrm>
            <a:off x="4267200" y="34214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405" name="Google Shape;405;p24"/>
          <p:cNvSpPr/>
          <p:nvPr/>
        </p:nvSpPr>
        <p:spPr>
          <a:xfrm>
            <a:off x="2921425" y="35045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406" name="Google Shape;406;p24"/>
          <p:cNvSpPr txBox="1"/>
          <p:nvPr/>
        </p:nvSpPr>
        <p:spPr>
          <a:xfrm>
            <a:off x="7476425" y="3421450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07" name="Google Shape;407;p24"/>
          <p:cNvSpPr txBox="1"/>
          <p:nvPr/>
        </p:nvSpPr>
        <p:spPr>
          <a:xfrm>
            <a:off x="5862850" y="3530800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08" name="Google Shape;408;p24"/>
          <p:cNvSpPr txBox="1"/>
          <p:nvPr/>
        </p:nvSpPr>
        <p:spPr>
          <a:xfrm>
            <a:off x="4480075" y="3393750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09" name="Google Shape;409;p24"/>
          <p:cNvSpPr txBox="1"/>
          <p:nvPr/>
        </p:nvSpPr>
        <p:spPr>
          <a:xfrm>
            <a:off x="3131725" y="3530800"/>
            <a:ext cx="630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410" name="Google Shape;410;p24"/>
          <p:cNvCxnSpPr/>
          <p:nvPr/>
        </p:nvCxnSpPr>
        <p:spPr>
          <a:xfrm>
            <a:off x="8706100" y="1199200"/>
            <a:ext cx="19200" cy="27960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411" name="Google Shape;411;p24"/>
          <p:cNvSpPr txBox="1"/>
          <p:nvPr/>
        </p:nvSpPr>
        <p:spPr>
          <a:xfrm>
            <a:off x="1699088" y="3421450"/>
            <a:ext cx="630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12" name="Google Shape;412;p24"/>
          <p:cNvSpPr txBox="1"/>
          <p:nvPr/>
        </p:nvSpPr>
        <p:spPr>
          <a:xfrm>
            <a:off x="8745875" y="2932050"/>
            <a:ext cx="588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-25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13" y="808025"/>
            <a:ext cx="8824224" cy="342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25"/>
          <p:cNvSpPr txBox="1"/>
          <p:nvPr/>
        </p:nvSpPr>
        <p:spPr>
          <a:xfrm>
            <a:off x="573500" y="343800"/>
            <a:ext cx="2687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11/9/22 Disturbance 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19" name="Google Shape;419;p25"/>
          <p:cNvSpPr txBox="1"/>
          <p:nvPr/>
        </p:nvSpPr>
        <p:spPr>
          <a:xfrm>
            <a:off x="1062925" y="6255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1 (Control)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420" name="Google Shape;420;p25"/>
          <p:cNvSpPr txBox="1"/>
          <p:nvPr/>
        </p:nvSpPr>
        <p:spPr>
          <a:xfrm>
            <a:off x="3616225" y="6255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2 (Medium)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421" name="Google Shape;421;p25"/>
          <p:cNvSpPr txBox="1"/>
          <p:nvPr/>
        </p:nvSpPr>
        <p:spPr>
          <a:xfrm>
            <a:off x="6363475" y="646200"/>
            <a:ext cx="15051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3 (High)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422" name="Google Shape;422;p25"/>
          <p:cNvSpPr txBox="1"/>
          <p:nvPr/>
        </p:nvSpPr>
        <p:spPr>
          <a:xfrm>
            <a:off x="8727375" y="2867088"/>
            <a:ext cx="50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23" name="Google Shape;423;p25"/>
          <p:cNvSpPr txBox="1"/>
          <p:nvPr/>
        </p:nvSpPr>
        <p:spPr>
          <a:xfrm>
            <a:off x="8727375" y="199512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24" name="Google Shape;424;p25"/>
          <p:cNvSpPr txBox="1"/>
          <p:nvPr/>
        </p:nvSpPr>
        <p:spPr>
          <a:xfrm>
            <a:off x="8706675" y="722400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25" name="Google Shape;425;p25"/>
          <p:cNvSpPr txBox="1"/>
          <p:nvPr/>
        </p:nvSpPr>
        <p:spPr>
          <a:xfrm>
            <a:off x="5511325" y="3925100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26" name="Google Shape;426;p25"/>
          <p:cNvSpPr txBox="1"/>
          <p:nvPr/>
        </p:nvSpPr>
        <p:spPr>
          <a:xfrm>
            <a:off x="2784713" y="392510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27" name="Google Shape;427;p25"/>
          <p:cNvSpPr txBox="1"/>
          <p:nvPr/>
        </p:nvSpPr>
        <p:spPr>
          <a:xfrm>
            <a:off x="58100" y="398605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28" name="Google Shape;428;p25"/>
          <p:cNvSpPr txBox="1"/>
          <p:nvPr/>
        </p:nvSpPr>
        <p:spPr>
          <a:xfrm>
            <a:off x="8237925" y="4029075"/>
            <a:ext cx="76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(0,0)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29" name="Google Shape;429;p25"/>
          <p:cNvSpPr/>
          <p:nvPr/>
        </p:nvSpPr>
        <p:spPr>
          <a:xfrm>
            <a:off x="8573475" y="2550888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430" name="Google Shape;430;p25"/>
          <p:cNvSpPr/>
          <p:nvPr/>
        </p:nvSpPr>
        <p:spPr>
          <a:xfrm>
            <a:off x="7146875" y="2550888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431" name="Google Shape;431;p25"/>
          <p:cNvSpPr/>
          <p:nvPr/>
        </p:nvSpPr>
        <p:spPr>
          <a:xfrm>
            <a:off x="7146875" y="3400738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432" name="Google Shape;432;p25"/>
          <p:cNvSpPr/>
          <p:nvPr/>
        </p:nvSpPr>
        <p:spPr>
          <a:xfrm>
            <a:off x="8573475" y="3400738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433" name="Google Shape;433;p25"/>
          <p:cNvSpPr/>
          <p:nvPr/>
        </p:nvSpPr>
        <p:spPr>
          <a:xfrm>
            <a:off x="8573475" y="1453138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434" name="Google Shape;434;p25"/>
          <p:cNvSpPr/>
          <p:nvPr/>
        </p:nvSpPr>
        <p:spPr>
          <a:xfrm>
            <a:off x="4267200" y="2550888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435" name="Google Shape;435;p25"/>
          <p:cNvSpPr/>
          <p:nvPr/>
        </p:nvSpPr>
        <p:spPr>
          <a:xfrm>
            <a:off x="4299275" y="3400738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436" name="Google Shape;436;p25"/>
          <p:cNvSpPr/>
          <p:nvPr/>
        </p:nvSpPr>
        <p:spPr>
          <a:xfrm>
            <a:off x="4267200" y="1491713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146875" y="1491713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1332825" y="1453138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1332825" y="2489913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1332825" y="3400738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441" name="Google Shape;441;p25"/>
          <p:cNvSpPr txBox="1"/>
          <p:nvPr/>
        </p:nvSpPr>
        <p:spPr>
          <a:xfrm>
            <a:off x="7451675" y="161795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42" name="Google Shape;442;p25"/>
          <p:cNvSpPr txBox="1"/>
          <p:nvPr/>
        </p:nvSpPr>
        <p:spPr>
          <a:xfrm>
            <a:off x="7494625" y="246780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43" name="Google Shape;443;p25"/>
          <p:cNvSpPr txBox="1"/>
          <p:nvPr/>
        </p:nvSpPr>
        <p:spPr>
          <a:xfrm>
            <a:off x="7545450" y="331765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44" name="Google Shape;444;p25"/>
          <p:cNvSpPr txBox="1"/>
          <p:nvPr/>
        </p:nvSpPr>
        <p:spPr>
          <a:xfrm>
            <a:off x="4604075" y="331765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45" name="Google Shape;445;p25"/>
          <p:cNvSpPr txBox="1"/>
          <p:nvPr/>
        </p:nvSpPr>
        <p:spPr>
          <a:xfrm>
            <a:off x="4604075" y="246780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46" name="Google Shape;446;p25"/>
          <p:cNvSpPr txBox="1"/>
          <p:nvPr/>
        </p:nvSpPr>
        <p:spPr>
          <a:xfrm>
            <a:off x="4604075" y="140862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47" name="Google Shape;447;p25"/>
          <p:cNvSpPr txBox="1"/>
          <p:nvPr/>
        </p:nvSpPr>
        <p:spPr>
          <a:xfrm>
            <a:off x="1637625" y="128695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48" name="Google Shape;448;p25"/>
          <p:cNvSpPr txBox="1"/>
          <p:nvPr/>
        </p:nvSpPr>
        <p:spPr>
          <a:xfrm>
            <a:off x="1662700" y="332880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49" name="Google Shape;449;p25"/>
          <p:cNvSpPr txBox="1"/>
          <p:nvPr/>
        </p:nvSpPr>
        <p:spPr>
          <a:xfrm>
            <a:off x="1637625" y="240682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150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450" name="Google Shape;450;p25"/>
          <p:cNvCxnSpPr/>
          <p:nvPr/>
        </p:nvCxnSpPr>
        <p:spPr>
          <a:xfrm>
            <a:off x="5900550" y="3136350"/>
            <a:ext cx="32400" cy="8004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451" name="Google Shape;451;p25"/>
          <p:cNvCxnSpPr/>
          <p:nvPr/>
        </p:nvCxnSpPr>
        <p:spPr>
          <a:xfrm>
            <a:off x="5900550" y="2315700"/>
            <a:ext cx="19200" cy="7539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452" name="Google Shape;452;p25"/>
          <p:cNvCxnSpPr/>
          <p:nvPr/>
        </p:nvCxnSpPr>
        <p:spPr>
          <a:xfrm>
            <a:off x="5940975" y="1036350"/>
            <a:ext cx="0" cy="11514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stealth" w="med" len="med"/>
            <a:tailEnd type="stealth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oogle Shape;4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13" y="808025"/>
            <a:ext cx="8824224" cy="342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26"/>
          <p:cNvSpPr txBox="1"/>
          <p:nvPr/>
        </p:nvSpPr>
        <p:spPr>
          <a:xfrm>
            <a:off x="573500" y="343800"/>
            <a:ext cx="2668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11/9/22 Disturbance 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59" name="Google Shape;459;p26"/>
          <p:cNvSpPr txBox="1"/>
          <p:nvPr/>
        </p:nvSpPr>
        <p:spPr>
          <a:xfrm>
            <a:off x="1062925" y="6255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1 (Control)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460" name="Google Shape;460;p26"/>
          <p:cNvSpPr txBox="1"/>
          <p:nvPr/>
        </p:nvSpPr>
        <p:spPr>
          <a:xfrm>
            <a:off x="3616225" y="6255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2 (Medium)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461" name="Google Shape;461;p26"/>
          <p:cNvSpPr txBox="1"/>
          <p:nvPr/>
        </p:nvSpPr>
        <p:spPr>
          <a:xfrm>
            <a:off x="6363475" y="646200"/>
            <a:ext cx="15051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3 (High)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462" name="Google Shape;462;p26"/>
          <p:cNvSpPr txBox="1"/>
          <p:nvPr/>
        </p:nvSpPr>
        <p:spPr>
          <a:xfrm>
            <a:off x="8727375" y="2867088"/>
            <a:ext cx="50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63" name="Google Shape;463;p26"/>
          <p:cNvSpPr txBox="1"/>
          <p:nvPr/>
        </p:nvSpPr>
        <p:spPr>
          <a:xfrm>
            <a:off x="8727375" y="201770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64" name="Google Shape;464;p26"/>
          <p:cNvSpPr txBox="1"/>
          <p:nvPr/>
        </p:nvSpPr>
        <p:spPr>
          <a:xfrm>
            <a:off x="8706675" y="722400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65" name="Google Shape;465;p26"/>
          <p:cNvSpPr txBox="1"/>
          <p:nvPr/>
        </p:nvSpPr>
        <p:spPr>
          <a:xfrm>
            <a:off x="2752875" y="3917475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66" name="Google Shape;466;p26"/>
          <p:cNvSpPr txBox="1"/>
          <p:nvPr/>
        </p:nvSpPr>
        <p:spPr>
          <a:xfrm>
            <a:off x="5631500" y="391747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67" name="Google Shape;467;p26"/>
          <p:cNvSpPr txBox="1"/>
          <p:nvPr/>
        </p:nvSpPr>
        <p:spPr>
          <a:xfrm>
            <a:off x="8348650" y="391747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68" name="Google Shape;468;p26"/>
          <p:cNvSpPr txBox="1"/>
          <p:nvPr/>
        </p:nvSpPr>
        <p:spPr>
          <a:xfrm>
            <a:off x="130250" y="3869050"/>
            <a:ext cx="76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(0,0)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69" name="Google Shape;469;p26"/>
          <p:cNvSpPr/>
          <p:nvPr/>
        </p:nvSpPr>
        <p:spPr>
          <a:xfrm>
            <a:off x="1462825" y="3465163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470" name="Google Shape;470;p26"/>
          <p:cNvSpPr/>
          <p:nvPr/>
        </p:nvSpPr>
        <p:spPr>
          <a:xfrm>
            <a:off x="1462825" y="2505138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471" name="Google Shape;471;p26"/>
          <p:cNvSpPr/>
          <p:nvPr/>
        </p:nvSpPr>
        <p:spPr>
          <a:xfrm>
            <a:off x="1462825" y="1507563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472" name="Google Shape;472;p26"/>
          <p:cNvSpPr/>
          <p:nvPr/>
        </p:nvSpPr>
        <p:spPr>
          <a:xfrm>
            <a:off x="4419600" y="3465163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473" name="Google Shape;473;p26"/>
          <p:cNvSpPr/>
          <p:nvPr/>
        </p:nvSpPr>
        <p:spPr>
          <a:xfrm>
            <a:off x="4373425" y="2571738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474" name="Google Shape;474;p26"/>
          <p:cNvSpPr/>
          <p:nvPr/>
        </p:nvSpPr>
        <p:spPr>
          <a:xfrm>
            <a:off x="4373425" y="1507563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cxnSp>
        <p:nvCxnSpPr>
          <p:cNvPr id="475" name="Google Shape;475;p26"/>
          <p:cNvCxnSpPr/>
          <p:nvPr/>
        </p:nvCxnSpPr>
        <p:spPr>
          <a:xfrm>
            <a:off x="3066375" y="3145900"/>
            <a:ext cx="19200" cy="7347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476" name="Google Shape;476;p26"/>
          <p:cNvCxnSpPr/>
          <p:nvPr/>
        </p:nvCxnSpPr>
        <p:spPr>
          <a:xfrm>
            <a:off x="3037750" y="2267975"/>
            <a:ext cx="0" cy="7731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477" name="Google Shape;477;p26"/>
          <p:cNvSpPr/>
          <p:nvPr/>
        </p:nvSpPr>
        <p:spPr>
          <a:xfrm>
            <a:off x="5760150" y="3465163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478" name="Google Shape;478;p26"/>
          <p:cNvSpPr/>
          <p:nvPr/>
        </p:nvSpPr>
        <p:spPr>
          <a:xfrm>
            <a:off x="5760150" y="2571738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479" name="Google Shape;479;p26"/>
          <p:cNvSpPr/>
          <p:nvPr/>
        </p:nvSpPr>
        <p:spPr>
          <a:xfrm>
            <a:off x="5737175" y="1461213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480" name="Google Shape;480;p26"/>
          <p:cNvSpPr/>
          <p:nvPr/>
        </p:nvSpPr>
        <p:spPr>
          <a:xfrm>
            <a:off x="8564175" y="3393538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</a:t>
            </a:r>
            <a:endParaRPr dirty="0"/>
          </a:p>
        </p:txBody>
      </p:sp>
      <p:sp>
        <p:nvSpPr>
          <p:cNvPr id="481" name="Google Shape;481;p26"/>
          <p:cNvSpPr/>
          <p:nvPr/>
        </p:nvSpPr>
        <p:spPr>
          <a:xfrm>
            <a:off x="8564175" y="2525488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482" name="Google Shape;482;p26"/>
          <p:cNvSpPr/>
          <p:nvPr/>
        </p:nvSpPr>
        <p:spPr>
          <a:xfrm>
            <a:off x="8564175" y="1453138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</a:t>
            </a:r>
            <a:endParaRPr dirty="0"/>
          </a:p>
        </p:txBody>
      </p:sp>
      <p:sp>
        <p:nvSpPr>
          <p:cNvPr id="483" name="Google Shape;483;p26"/>
          <p:cNvSpPr txBox="1"/>
          <p:nvPr/>
        </p:nvSpPr>
        <p:spPr>
          <a:xfrm>
            <a:off x="1637625" y="128695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50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484" name="Google Shape;484;p26"/>
          <p:cNvSpPr txBox="1"/>
          <p:nvPr/>
        </p:nvSpPr>
        <p:spPr>
          <a:xfrm>
            <a:off x="3763825" y="252550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85" name="Google Shape;485;p26"/>
          <p:cNvSpPr txBox="1"/>
          <p:nvPr/>
        </p:nvSpPr>
        <p:spPr>
          <a:xfrm>
            <a:off x="3810000" y="338207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86" name="Google Shape;486;p26"/>
          <p:cNvSpPr txBox="1"/>
          <p:nvPr/>
        </p:nvSpPr>
        <p:spPr>
          <a:xfrm>
            <a:off x="6103175" y="338207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87" name="Google Shape;487;p26"/>
          <p:cNvSpPr txBox="1"/>
          <p:nvPr/>
        </p:nvSpPr>
        <p:spPr>
          <a:xfrm>
            <a:off x="6064950" y="248865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88" name="Google Shape;488;p26"/>
          <p:cNvSpPr txBox="1"/>
          <p:nvPr/>
        </p:nvSpPr>
        <p:spPr>
          <a:xfrm>
            <a:off x="5927125" y="145910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89" name="Google Shape;489;p26"/>
          <p:cNvSpPr txBox="1"/>
          <p:nvPr/>
        </p:nvSpPr>
        <p:spPr>
          <a:xfrm>
            <a:off x="7954575" y="331045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90" name="Google Shape;490;p26"/>
          <p:cNvSpPr txBox="1"/>
          <p:nvPr/>
        </p:nvSpPr>
        <p:spPr>
          <a:xfrm>
            <a:off x="7954575" y="248865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91" name="Google Shape;491;p26"/>
          <p:cNvSpPr txBox="1"/>
          <p:nvPr/>
        </p:nvSpPr>
        <p:spPr>
          <a:xfrm>
            <a:off x="7954575" y="137005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92" name="Google Shape;492;p26"/>
          <p:cNvSpPr txBox="1"/>
          <p:nvPr/>
        </p:nvSpPr>
        <p:spPr>
          <a:xfrm>
            <a:off x="1767500" y="240327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93" name="Google Shape;493;p26"/>
          <p:cNvSpPr txBox="1"/>
          <p:nvPr/>
        </p:nvSpPr>
        <p:spPr>
          <a:xfrm>
            <a:off x="1767625" y="338207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94" name="Google Shape;494;p26"/>
          <p:cNvSpPr txBox="1"/>
          <p:nvPr/>
        </p:nvSpPr>
        <p:spPr>
          <a:xfrm>
            <a:off x="3782375" y="145910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495" name="Google Shape;495;p26"/>
          <p:cNvCxnSpPr/>
          <p:nvPr/>
        </p:nvCxnSpPr>
        <p:spPr>
          <a:xfrm>
            <a:off x="3040550" y="1033275"/>
            <a:ext cx="0" cy="11514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stealth" w="med" len="med"/>
            <a:tailEnd type="stealth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725" y="823975"/>
            <a:ext cx="8568900" cy="33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1062925" y="4731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1 (Control)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3616225" y="4731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2 (Medium)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6363475" y="493800"/>
            <a:ext cx="15051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3 (High)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1533850" y="393592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1533850" y="35296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1533850" y="289482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1533850" y="3190313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4304250" y="393592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4304250" y="35296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4304250" y="319032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4304250" y="289482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7176275" y="393592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7176275" y="35296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7176275" y="32341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7176275" y="29386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112" name="Google Shape;112;p14"/>
          <p:cNvSpPr txBox="1"/>
          <p:nvPr/>
        </p:nvSpPr>
        <p:spPr>
          <a:xfrm>
            <a:off x="167175" y="4619275"/>
            <a:ext cx="531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08/27/22 Disturbance 1 and 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8660425" y="2811725"/>
            <a:ext cx="50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8609575" y="197367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8588875" y="823975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5601750" y="3839025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2804188" y="385282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167175" y="3839013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8283650" y="3852825"/>
            <a:ext cx="76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(0,0)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4304250" y="4342250"/>
            <a:ext cx="3674338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Distance from Disturbance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H,E,I: 20ft 		B,F, J: 20ft 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C,G,K: 35ft 	D,A,L: 50ft</a:t>
            </a:r>
            <a:endParaRPr dirty="0">
              <a:solidFill>
                <a:schemeClr val="dk2"/>
              </a:solidFill>
            </a:endParaRPr>
          </a:p>
        </p:txBody>
      </p:sp>
      <p:cxnSp>
        <p:nvCxnSpPr>
          <p:cNvPr id="121" name="Google Shape;121;p14"/>
          <p:cNvCxnSpPr/>
          <p:nvPr/>
        </p:nvCxnSpPr>
        <p:spPr>
          <a:xfrm rot="10800000" flipH="1">
            <a:off x="5878813" y="3854338"/>
            <a:ext cx="2715300" cy="33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22" name="Google Shape;122;p14"/>
          <p:cNvCxnSpPr/>
          <p:nvPr/>
        </p:nvCxnSpPr>
        <p:spPr>
          <a:xfrm rot="10800000" flipH="1">
            <a:off x="3098988" y="3878863"/>
            <a:ext cx="2715300" cy="33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stealth" w="med" len="med"/>
            <a:tailEnd type="stealth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75" y="855425"/>
            <a:ext cx="8848050" cy="343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5"/>
          <p:cNvSpPr/>
          <p:nvPr/>
        </p:nvSpPr>
        <p:spPr>
          <a:xfrm>
            <a:off x="1386225" y="428807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1386225" y="33497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1386225" y="369827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1386225" y="300112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4267200" y="428807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4267200" y="30542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4267200" y="25717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4267200" y="3671138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7148175" y="428807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7148175" y="369827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7148175" y="300112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7148175" y="25717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140" name="Google Shape;140;p15"/>
          <p:cNvSpPr txBox="1"/>
          <p:nvPr/>
        </p:nvSpPr>
        <p:spPr>
          <a:xfrm>
            <a:off x="287225" y="306875"/>
            <a:ext cx="531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08/27/22 Disturbance 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1" name="Google Shape;141;p15"/>
          <p:cNvSpPr txBox="1"/>
          <p:nvPr/>
        </p:nvSpPr>
        <p:spPr>
          <a:xfrm>
            <a:off x="3616225" y="6255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2 (Medium)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42" name="Google Shape;142;p15"/>
          <p:cNvSpPr txBox="1"/>
          <p:nvPr/>
        </p:nvSpPr>
        <p:spPr>
          <a:xfrm>
            <a:off x="6363475" y="646200"/>
            <a:ext cx="15051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3 (High)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43" name="Google Shape;143;p15"/>
          <p:cNvSpPr txBox="1"/>
          <p:nvPr/>
        </p:nvSpPr>
        <p:spPr>
          <a:xfrm>
            <a:off x="8736600" y="2971100"/>
            <a:ext cx="50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4" name="Google Shape;144;p15"/>
          <p:cNvSpPr txBox="1"/>
          <p:nvPr/>
        </p:nvSpPr>
        <p:spPr>
          <a:xfrm>
            <a:off x="8782775" y="202477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5" name="Google Shape;145;p15"/>
          <p:cNvSpPr txBox="1"/>
          <p:nvPr/>
        </p:nvSpPr>
        <p:spPr>
          <a:xfrm>
            <a:off x="8762075" y="855425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6" name="Google Shape;146;p15"/>
          <p:cNvSpPr txBox="1"/>
          <p:nvPr/>
        </p:nvSpPr>
        <p:spPr>
          <a:xfrm>
            <a:off x="5663700" y="3993775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7" name="Google Shape;147;p15"/>
          <p:cNvSpPr txBox="1"/>
          <p:nvPr/>
        </p:nvSpPr>
        <p:spPr>
          <a:xfrm>
            <a:off x="2734200" y="3993763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8" name="Google Shape;148;p15"/>
          <p:cNvSpPr txBox="1"/>
          <p:nvPr/>
        </p:nvSpPr>
        <p:spPr>
          <a:xfrm>
            <a:off x="103400" y="394502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8385325" y="3993775"/>
            <a:ext cx="76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(0,0)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227250" y="4623550"/>
            <a:ext cx="868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Distance from Disturbance: H,E,I: -20ft 		B,F, J: 20ft 		C: 35ft	G,K: 75ft 		D,A,L: 50ft</a:t>
            </a:r>
            <a:endParaRPr/>
          </a:p>
        </p:txBody>
      </p:sp>
      <p:cxnSp>
        <p:nvCxnSpPr>
          <p:cNvPr id="151" name="Google Shape;151;p15"/>
          <p:cNvCxnSpPr/>
          <p:nvPr/>
        </p:nvCxnSpPr>
        <p:spPr>
          <a:xfrm rot="10800000" flipH="1">
            <a:off x="5942913" y="3958425"/>
            <a:ext cx="2715300" cy="33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52" name="Google Shape;152;p15"/>
          <p:cNvCxnSpPr/>
          <p:nvPr/>
        </p:nvCxnSpPr>
        <p:spPr>
          <a:xfrm rot="10800000" flipH="1">
            <a:off x="3214338" y="3984963"/>
            <a:ext cx="2715300" cy="33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stealth" w="med" len="med"/>
            <a:tailEnd type="stealth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175" y="855425"/>
            <a:ext cx="8848050" cy="343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6"/>
          <p:cNvSpPr/>
          <p:nvPr/>
        </p:nvSpPr>
        <p:spPr>
          <a:xfrm>
            <a:off x="6899300" y="34514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6594500" y="34514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6289700" y="34514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5984900" y="34514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62" name="Google Shape;162;p16"/>
          <p:cNvSpPr txBox="1"/>
          <p:nvPr/>
        </p:nvSpPr>
        <p:spPr>
          <a:xfrm>
            <a:off x="425750" y="371525"/>
            <a:ext cx="531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9/10/22 Disturbance 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3" name="Google Shape;163;p16"/>
          <p:cNvSpPr txBox="1"/>
          <p:nvPr/>
        </p:nvSpPr>
        <p:spPr>
          <a:xfrm>
            <a:off x="1062925" y="6255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1 (Control)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64" name="Google Shape;164;p16"/>
          <p:cNvSpPr txBox="1"/>
          <p:nvPr/>
        </p:nvSpPr>
        <p:spPr>
          <a:xfrm>
            <a:off x="3616225" y="6255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2 (Medium)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65" name="Google Shape;165;p16"/>
          <p:cNvSpPr txBox="1"/>
          <p:nvPr/>
        </p:nvSpPr>
        <p:spPr>
          <a:xfrm>
            <a:off x="6363475" y="646200"/>
            <a:ext cx="15051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3 (High)</a:t>
            </a:r>
            <a:endParaRPr sz="1300">
              <a:solidFill>
                <a:schemeClr val="dk2"/>
              </a:solidFill>
            </a:endParaRPr>
          </a:p>
        </p:txBody>
      </p:sp>
      <p:cxnSp>
        <p:nvCxnSpPr>
          <p:cNvPr id="166" name="Google Shape;166;p16"/>
          <p:cNvCxnSpPr/>
          <p:nvPr/>
        </p:nvCxnSpPr>
        <p:spPr>
          <a:xfrm>
            <a:off x="5981000" y="3209150"/>
            <a:ext cx="3900" cy="7800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167" name="Google Shape;167;p16"/>
          <p:cNvSpPr txBox="1"/>
          <p:nvPr/>
        </p:nvSpPr>
        <p:spPr>
          <a:xfrm>
            <a:off x="8792000" y="2885563"/>
            <a:ext cx="50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8" name="Google Shape;168;p16"/>
          <p:cNvSpPr txBox="1"/>
          <p:nvPr/>
        </p:nvSpPr>
        <p:spPr>
          <a:xfrm>
            <a:off x="8792000" y="203832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9" name="Google Shape;169;p16"/>
          <p:cNvSpPr txBox="1"/>
          <p:nvPr/>
        </p:nvSpPr>
        <p:spPr>
          <a:xfrm>
            <a:off x="8771300" y="855425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0" name="Google Shape;170;p16"/>
          <p:cNvSpPr txBox="1"/>
          <p:nvPr/>
        </p:nvSpPr>
        <p:spPr>
          <a:xfrm>
            <a:off x="5712475" y="3954425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1" name="Google Shape;171;p16"/>
          <p:cNvSpPr txBox="1"/>
          <p:nvPr/>
        </p:nvSpPr>
        <p:spPr>
          <a:xfrm>
            <a:off x="2916275" y="395442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2" name="Google Shape;172;p16"/>
          <p:cNvSpPr txBox="1"/>
          <p:nvPr/>
        </p:nvSpPr>
        <p:spPr>
          <a:xfrm>
            <a:off x="158950" y="395442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3" name="Google Shape;173;p16"/>
          <p:cNvSpPr txBox="1"/>
          <p:nvPr/>
        </p:nvSpPr>
        <p:spPr>
          <a:xfrm>
            <a:off x="8329375" y="3990975"/>
            <a:ext cx="76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(0,0)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4" name="Google Shape;174;p16"/>
          <p:cNvSpPr txBox="1"/>
          <p:nvPr/>
        </p:nvSpPr>
        <p:spPr>
          <a:xfrm>
            <a:off x="425750" y="4681800"/>
            <a:ext cx="731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Distance from Disturbance: B:5ft 	D:10ft 	G:20ft 	C:35ft	F:50ft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5" name="Google Shape;175;p16"/>
          <p:cNvSpPr/>
          <p:nvPr/>
        </p:nvSpPr>
        <p:spPr>
          <a:xfrm>
            <a:off x="7204100" y="34514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175" y="872575"/>
            <a:ext cx="8759650" cy="339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7"/>
          <p:cNvSpPr/>
          <p:nvPr/>
        </p:nvSpPr>
        <p:spPr>
          <a:xfrm>
            <a:off x="5606150" y="35436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82" name="Google Shape;182;p17"/>
          <p:cNvSpPr/>
          <p:nvPr/>
        </p:nvSpPr>
        <p:spPr>
          <a:xfrm>
            <a:off x="4386950" y="35436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183" name="Google Shape;183;p17"/>
          <p:cNvSpPr/>
          <p:nvPr/>
        </p:nvSpPr>
        <p:spPr>
          <a:xfrm>
            <a:off x="4691750" y="35436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184" name="Google Shape;184;p17"/>
          <p:cNvSpPr/>
          <p:nvPr/>
        </p:nvSpPr>
        <p:spPr>
          <a:xfrm>
            <a:off x="4996550" y="35436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185" name="Google Shape;185;p17"/>
          <p:cNvSpPr/>
          <p:nvPr/>
        </p:nvSpPr>
        <p:spPr>
          <a:xfrm>
            <a:off x="5301350" y="35436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186" name="Google Shape;186;p17"/>
          <p:cNvSpPr txBox="1"/>
          <p:nvPr/>
        </p:nvSpPr>
        <p:spPr>
          <a:xfrm>
            <a:off x="527325" y="260700"/>
            <a:ext cx="531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9/10/22 Disturbance 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1062925" y="6255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1 (Control)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88" name="Google Shape;188;p17"/>
          <p:cNvSpPr txBox="1"/>
          <p:nvPr/>
        </p:nvSpPr>
        <p:spPr>
          <a:xfrm>
            <a:off x="3616225" y="6255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2 (Medium)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89" name="Google Shape;189;p17"/>
          <p:cNvSpPr txBox="1"/>
          <p:nvPr/>
        </p:nvSpPr>
        <p:spPr>
          <a:xfrm>
            <a:off x="6363475" y="646200"/>
            <a:ext cx="15051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3 (High)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90" name="Google Shape;190;p17"/>
          <p:cNvSpPr txBox="1"/>
          <p:nvPr/>
        </p:nvSpPr>
        <p:spPr>
          <a:xfrm>
            <a:off x="8727425" y="2892525"/>
            <a:ext cx="50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1" name="Google Shape;191;p17"/>
          <p:cNvSpPr txBox="1"/>
          <p:nvPr/>
        </p:nvSpPr>
        <p:spPr>
          <a:xfrm>
            <a:off x="8727425" y="200137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2" name="Google Shape;192;p17"/>
          <p:cNvSpPr txBox="1"/>
          <p:nvPr/>
        </p:nvSpPr>
        <p:spPr>
          <a:xfrm>
            <a:off x="8727425" y="925575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3" name="Google Shape;193;p17"/>
          <p:cNvSpPr txBox="1"/>
          <p:nvPr/>
        </p:nvSpPr>
        <p:spPr>
          <a:xfrm>
            <a:off x="5585450" y="4000475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4" name="Google Shape;194;p17"/>
          <p:cNvSpPr txBox="1"/>
          <p:nvPr/>
        </p:nvSpPr>
        <p:spPr>
          <a:xfrm>
            <a:off x="2809325" y="400047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5" name="Google Shape;195;p17"/>
          <p:cNvSpPr txBox="1"/>
          <p:nvPr/>
        </p:nvSpPr>
        <p:spPr>
          <a:xfrm>
            <a:off x="68250" y="400047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6" name="Google Shape;196;p17"/>
          <p:cNvSpPr txBox="1"/>
          <p:nvPr/>
        </p:nvSpPr>
        <p:spPr>
          <a:xfrm>
            <a:off x="8377500" y="3917350"/>
            <a:ext cx="76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(0,0)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7" name="Google Shape;197;p17"/>
          <p:cNvSpPr txBox="1"/>
          <p:nvPr/>
        </p:nvSpPr>
        <p:spPr>
          <a:xfrm>
            <a:off x="227250" y="4623550"/>
            <a:ext cx="676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Distance from Disturbance:	E:5ft		I:10ft		L:20ft		K:35ft	J:50ft</a:t>
            </a: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5969650" y="35436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6282075" y="35436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6586875" y="35436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201" name="Google Shape;201;p17"/>
          <p:cNvSpPr/>
          <p:nvPr/>
        </p:nvSpPr>
        <p:spPr>
          <a:xfrm>
            <a:off x="7204100" y="35047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202" name="Google Shape;202;p17"/>
          <p:cNvSpPr/>
          <p:nvPr/>
        </p:nvSpPr>
        <p:spPr>
          <a:xfrm>
            <a:off x="6891675" y="35436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cxnSp>
        <p:nvCxnSpPr>
          <p:cNvPr id="203" name="Google Shape;203;p17"/>
          <p:cNvCxnSpPr/>
          <p:nvPr/>
        </p:nvCxnSpPr>
        <p:spPr>
          <a:xfrm>
            <a:off x="5938350" y="3220475"/>
            <a:ext cx="3900" cy="7800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stealth" w="med" len="med"/>
            <a:tailEnd type="stealth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75" y="794900"/>
            <a:ext cx="8848050" cy="343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8"/>
          <p:cNvSpPr txBox="1"/>
          <p:nvPr/>
        </p:nvSpPr>
        <p:spPr>
          <a:xfrm>
            <a:off x="388800" y="159125"/>
            <a:ext cx="531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9/17/22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0" name="Google Shape;210;p18"/>
          <p:cNvSpPr/>
          <p:nvPr/>
        </p:nvSpPr>
        <p:spPr>
          <a:xfrm>
            <a:off x="7204100" y="408857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211" name="Google Shape;211;p18"/>
          <p:cNvSpPr/>
          <p:nvPr/>
        </p:nvSpPr>
        <p:spPr>
          <a:xfrm>
            <a:off x="6294275" y="294822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212" name="Google Shape;212;p18"/>
          <p:cNvSpPr/>
          <p:nvPr/>
        </p:nvSpPr>
        <p:spPr>
          <a:xfrm>
            <a:off x="8256950" y="30128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213" name="Google Shape;213;p18"/>
          <p:cNvSpPr/>
          <p:nvPr/>
        </p:nvSpPr>
        <p:spPr>
          <a:xfrm>
            <a:off x="7204100" y="328792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214" name="Google Shape;214;p18"/>
          <p:cNvSpPr/>
          <p:nvPr/>
        </p:nvSpPr>
        <p:spPr>
          <a:xfrm>
            <a:off x="6539100" y="33083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215" name="Google Shape;215;p18"/>
          <p:cNvSpPr/>
          <p:nvPr/>
        </p:nvSpPr>
        <p:spPr>
          <a:xfrm>
            <a:off x="7952150" y="33083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216" name="Google Shape;216;p18"/>
          <p:cNvSpPr/>
          <p:nvPr/>
        </p:nvSpPr>
        <p:spPr>
          <a:xfrm>
            <a:off x="6746900" y="357237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217" name="Google Shape;217;p18"/>
          <p:cNvSpPr/>
          <p:nvPr/>
        </p:nvSpPr>
        <p:spPr>
          <a:xfrm>
            <a:off x="7197125" y="357237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218" name="Google Shape;218;p18"/>
          <p:cNvSpPr/>
          <p:nvPr/>
        </p:nvSpPr>
        <p:spPr>
          <a:xfrm>
            <a:off x="7647350" y="36131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219" name="Google Shape;219;p18"/>
          <p:cNvSpPr/>
          <p:nvPr/>
        </p:nvSpPr>
        <p:spPr>
          <a:xfrm>
            <a:off x="7204100" y="29692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20" name="Google Shape;220;p18"/>
          <p:cNvSpPr/>
          <p:nvPr/>
        </p:nvSpPr>
        <p:spPr>
          <a:xfrm>
            <a:off x="7204100" y="258382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221" name="Google Shape;221;p18"/>
          <p:cNvSpPr/>
          <p:nvPr/>
        </p:nvSpPr>
        <p:spPr>
          <a:xfrm>
            <a:off x="6054525" y="265272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</a:t>
            </a:r>
            <a:endParaRPr dirty="0"/>
          </a:p>
        </p:txBody>
      </p:sp>
      <p:sp>
        <p:nvSpPr>
          <p:cNvPr id="222" name="Google Shape;222;p18"/>
          <p:cNvSpPr txBox="1"/>
          <p:nvPr/>
        </p:nvSpPr>
        <p:spPr>
          <a:xfrm>
            <a:off x="1062925" y="5493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1 (Control)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223" name="Google Shape;223;p18"/>
          <p:cNvSpPr txBox="1"/>
          <p:nvPr/>
        </p:nvSpPr>
        <p:spPr>
          <a:xfrm>
            <a:off x="3616225" y="5493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2 (Medium)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224" name="Google Shape;224;p18"/>
          <p:cNvSpPr txBox="1"/>
          <p:nvPr/>
        </p:nvSpPr>
        <p:spPr>
          <a:xfrm>
            <a:off x="6363475" y="570000"/>
            <a:ext cx="15051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3 (High)</a:t>
            </a:r>
            <a:endParaRPr sz="1300">
              <a:solidFill>
                <a:schemeClr val="dk2"/>
              </a:solidFill>
            </a:endParaRPr>
          </a:p>
        </p:txBody>
      </p:sp>
      <p:cxnSp>
        <p:nvCxnSpPr>
          <p:cNvPr id="225" name="Google Shape;225;p18"/>
          <p:cNvCxnSpPr>
            <a:stCxn id="226" idx="0"/>
            <a:endCxn id="227" idx="0"/>
          </p:cNvCxnSpPr>
          <p:nvPr/>
        </p:nvCxnSpPr>
        <p:spPr>
          <a:xfrm rot="10800000">
            <a:off x="6033225" y="3908600"/>
            <a:ext cx="2785200" cy="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228" name="Google Shape;228;p18"/>
          <p:cNvSpPr txBox="1"/>
          <p:nvPr/>
        </p:nvSpPr>
        <p:spPr>
          <a:xfrm>
            <a:off x="8745850" y="2892525"/>
            <a:ext cx="50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29" name="Google Shape;229;p18"/>
          <p:cNvSpPr txBox="1"/>
          <p:nvPr/>
        </p:nvSpPr>
        <p:spPr>
          <a:xfrm>
            <a:off x="8695000" y="211005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30" name="Google Shape;230;p18"/>
          <p:cNvSpPr txBox="1"/>
          <p:nvPr/>
        </p:nvSpPr>
        <p:spPr>
          <a:xfrm>
            <a:off x="8745850" y="962700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27" name="Google Shape;227;p18"/>
          <p:cNvSpPr txBox="1"/>
          <p:nvPr/>
        </p:nvSpPr>
        <p:spPr>
          <a:xfrm>
            <a:off x="5707800" y="3908600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31" name="Google Shape;231;p18"/>
          <p:cNvSpPr txBox="1"/>
          <p:nvPr/>
        </p:nvSpPr>
        <p:spPr>
          <a:xfrm>
            <a:off x="2853900" y="390860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32" name="Google Shape;232;p18"/>
          <p:cNvSpPr txBox="1"/>
          <p:nvPr/>
        </p:nvSpPr>
        <p:spPr>
          <a:xfrm>
            <a:off x="0" y="390860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26" name="Google Shape;226;p18"/>
          <p:cNvSpPr txBox="1"/>
          <p:nvPr/>
        </p:nvSpPr>
        <p:spPr>
          <a:xfrm>
            <a:off x="8435175" y="3908600"/>
            <a:ext cx="76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(0,0)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33" name="Google Shape;233;p18"/>
          <p:cNvSpPr txBox="1"/>
          <p:nvPr/>
        </p:nvSpPr>
        <p:spPr>
          <a:xfrm>
            <a:off x="147975" y="4384075"/>
            <a:ext cx="7548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Distance from Disturbance: A:-45ft	B:20ft	C:35ft	D:50ft	H:75ft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13" y="808025"/>
            <a:ext cx="8824224" cy="342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9"/>
          <p:cNvSpPr txBox="1"/>
          <p:nvPr/>
        </p:nvSpPr>
        <p:spPr>
          <a:xfrm>
            <a:off x="573500" y="343800"/>
            <a:ext cx="531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9/25/22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40" name="Google Shape;240;p19"/>
          <p:cNvSpPr/>
          <p:nvPr/>
        </p:nvSpPr>
        <p:spPr>
          <a:xfrm>
            <a:off x="6141875" y="36176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241" name="Google Shape;241;p19"/>
          <p:cNvSpPr/>
          <p:nvPr/>
        </p:nvSpPr>
        <p:spPr>
          <a:xfrm>
            <a:off x="5426250" y="33221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4987675" y="30266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243" name="Google Shape;243;p19"/>
          <p:cNvSpPr txBox="1"/>
          <p:nvPr/>
        </p:nvSpPr>
        <p:spPr>
          <a:xfrm>
            <a:off x="1062925" y="6255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1 (Control)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244" name="Google Shape;244;p19"/>
          <p:cNvSpPr txBox="1"/>
          <p:nvPr/>
        </p:nvSpPr>
        <p:spPr>
          <a:xfrm>
            <a:off x="3616225" y="6255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2 (Medium)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245" name="Google Shape;245;p19"/>
          <p:cNvSpPr txBox="1"/>
          <p:nvPr/>
        </p:nvSpPr>
        <p:spPr>
          <a:xfrm>
            <a:off x="6363475" y="646200"/>
            <a:ext cx="15051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3 (High)</a:t>
            </a:r>
            <a:endParaRPr sz="1300">
              <a:solidFill>
                <a:schemeClr val="dk2"/>
              </a:solidFill>
            </a:endParaRPr>
          </a:p>
        </p:txBody>
      </p:sp>
      <p:cxnSp>
        <p:nvCxnSpPr>
          <p:cNvPr id="246" name="Google Shape;246;p19"/>
          <p:cNvCxnSpPr/>
          <p:nvPr/>
        </p:nvCxnSpPr>
        <p:spPr>
          <a:xfrm flipH="1">
            <a:off x="5910925" y="3107725"/>
            <a:ext cx="8700" cy="8097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247" name="Google Shape;247;p19"/>
          <p:cNvSpPr txBox="1"/>
          <p:nvPr/>
        </p:nvSpPr>
        <p:spPr>
          <a:xfrm>
            <a:off x="8773550" y="2880975"/>
            <a:ext cx="50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48" name="Google Shape;248;p19"/>
          <p:cNvSpPr txBox="1"/>
          <p:nvPr/>
        </p:nvSpPr>
        <p:spPr>
          <a:xfrm>
            <a:off x="8722700" y="201062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49" name="Google Shape;249;p19"/>
          <p:cNvSpPr txBox="1"/>
          <p:nvPr/>
        </p:nvSpPr>
        <p:spPr>
          <a:xfrm>
            <a:off x="8702000" y="851675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50" name="Google Shape;250;p19"/>
          <p:cNvSpPr txBox="1"/>
          <p:nvPr/>
        </p:nvSpPr>
        <p:spPr>
          <a:xfrm>
            <a:off x="5585450" y="3945250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51" name="Google Shape;251;p19"/>
          <p:cNvSpPr txBox="1"/>
          <p:nvPr/>
        </p:nvSpPr>
        <p:spPr>
          <a:xfrm>
            <a:off x="2779125" y="394525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52" name="Google Shape;252;p19"/>
          <p:cNvSpPr txBox="1"/>
          <p:nvPr/>
        </p:nvSpPr>
        <p:spPr>
          <a:xfrm>
            <a:off x="58075" y="394525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53" name="Google Shape;253;p19"/>
          <p:cNvSpPr txBox="1"/>
          <p:nvPr/>
        </p:nvSpPr>
        <p:spPr>
          <a:xfrm>
            <a:off x="8283625" y="3945250"/>
            <a:ext cx="76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(0,0)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54" name="Google Shape;254;p19"/>
          <p:cNvSpPr txBox="1"/>
          <p:nvPr/>
        </p:nvSpPr>
        <p:spPr>
          <a:xfrm>
            <a:off x="6326300" y="3358750"/>
            <a:ext cx="711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-20ft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55" name="Google Shape;255;p19"/>
          <p:cNvSpPr txBox="1"/>
          <p:nvPr/>
        </p:nvSpPr>
        <p:spPr>
          <a:xfrm>
            <a:off x="4511725" y="264347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50ft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56" name="Google Shape;256;p19"/>
          <p:cNvSpPr txBox="1"/>
          <p:nvPr/>
        </p:nvSpPr>
        <p:spPr>
          <a:xfrm>
            <a:off x="4886000" y="332215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20ft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50" y="787188"/>
            <a:ext cx="8871825" cy="344187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0"/>
          <p:cNvSpPr txBox="1"/>
          <p:nvPr/>
        </p:nvSpPr>
        <p:spPr>
          <a:xfrm>
            <a:off x="536550" y="343800"/>
            <a:ext cx="3416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10/01/22 Disturbance 1 and 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63" name="Google Shape;263;p20"/>
          <p:cNvSpPr/>
          <p:nvPr/>
        </p:nvSpPr>
        <p:spPr>
          <a:xfrm>
            <a:off x="8378025" y="32502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264" name="Google Shape;264;p20"/>
          <p:cNvSpPr/>
          <p:nvPr/>
        </p:nvSpPr>
        <p:spPr>
          <a:xfrm>
            <a:off x="8839200" y="33776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265" name="Google Shape;265;p20"/>
          <p:cNvSpPr/>
          <p:nvPr/>
        </p:nvSpPr>
        <p:spPr>
          <a:xfrm>
            <a:off x="7767000" y="31976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266" name="Google Shape;266;p20"/>
          <p:cNvSpPr/>
          <p:nvPr/>
        </p:nvSpPr>
        <p:spPr>
          <a:xfrm>
            <a:off x="7100538" y="31976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67" name="Google Shape;267;p20"/>
          <p:cNvSpPr/>
          <p:nvPr/>
        </p:nvSpPr>
        <p:spPr>
          <a:xfrm>
            <a:off x="6371100" y="31138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268" name="Google Shape;268;p20"/>
          <p:cNvSpPr/>
          <p:nvPr/>
        </p:nvSpPr>
        <p:spPr>
          <a:xfrm>
            <a:off x="5776900" y="31138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269" name="Google Shape;269;p20"/>
          <p:cNvSpPr txBox="1"/>
          <p:nvPr/>
        </p:nvSpPr>
        <p:spPr>
          <a:xfrm>
            <a:off x="1062925" y="6255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1 (Control)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270" name="Google Shape;270;p20"/>
          <p:cNvSpPr txBox="1"/>
          <p:nvPr/>
        </p:nvSpPr>
        <p:spPr>
          <a:xfrm>
            <a:off x="3616225" y="6255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2 (Medium)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271" name="Google Shape;271;p20"/>
          <p:cNvSpPr txBox="1"/>
          <p:nvPr/>
        </p:nvSpPr>
        <p:spPr>
          <a:xfrm>
            <a:off x="6363475" y="646200"/>
            <a:ext cx="15051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3 (High)</a:t>
            </a:r>
            <a:endParaRPr sz="1300">
              <a:solidFill>
                <a:schemeClr val="dk2"/>
              </a:solidFill>
            </a:endParaRPr>
          </a:p>
        </p:txBody>
      </p:sp>
      <p:cxnSp>
        <p:nvCxnSpPr>
          <p:cNvPr id="272" name="Google Shape;272;p20"/>
          <p:cNvCxnSpPr/>
          <p:nvPr/>
        </p:nvCxnSpPr>
        <p:spPr>
          <a:xfrm>
            <a:off x="8755100" y="3082100"/>
            <a:ext cx="0" cy="8865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273" name="Google Shape;273;p20"/>
          <p:cNvSpPr txBox="1"/>
          <p:nvPr/>
        </p:nvSpPr>
        <p:spPr>
          <a:xfrm>
            <a:off x="8755100" y="2735900"/>
            <a:ext cx="50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74" name="Google Shape;274;p20"/>
          <p:cNvSpPr txBox="1"/>
          <p:nvPr/>
        </p:nvSpPr>
        <p:spPr>
          <a:xfrm>
            <a:off x="8658636" y="2001079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100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275" name="Google Shape;275;p20"/>
          <p:cNvSpPr txBox="1"/>
          <p:nvPr/>
        </p:nvSpPr>
        <p:spPr>
          <a:xfrm>
            <a:off x="8661800" y="875244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200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276" name="Google Shape;276;p20"/>
          <p:cNvSpPr txBox="1"/>
          <p:nvPr/>
        </p:nvSpPr>
        <p:spPr>
          <a:xfrm>
            <a:off x="5712475" y="3935950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77" name="Google Shape;277;p20"/>
          <p:cNvSpPr txBox="1"/>
          <p:nvPr/>
        </p:nvSpPr>
        <p:spPr>
          <a:xfrm>
            <a:off x="2891250" y="393147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78" name="Google Shape;278;p20"/>
          <p:cNvSpPr txBox="1"/>
          <p:nvPr/>
        </p:nvSpPr>
        <p:spPr>
          <a:xfrm>
            <a:off x="136100" y="3935950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79" name="Google Shape;279;p20"/>
          <p:cNvSpPr txBox="1"/>
          <p:nvPr/>
        </p:nvSpPr>
        <p:spPr>
          <a:xfrm>
            <a:off x="8321750" y="3931475"/>
            <a:ext cx="76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(0,0)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80" name="Google Shape;280;p20"/>
          <p:cNvSpPr txBox="1"/>
          <p:nvPr/>
        </p:nvSpPr>
        <p:spPr>
          <a:xfrm>
            <a:off x="0" y="4471550"/>
            <a:ext cx="9088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Distance from Disturbance: A:-25ft	 B:20ft	C:35ft	D:50ft	E:75ft	F:100ft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	 H:150ft 	 I:35ft 	J:50ft	K:75ft	L:100ft	G:150ft 		240 degrees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81" name="Google Shape;281;p20"/>
          <p:cNvSpPr/>
          <p:nvPr/>
        </p:nvSpPr>
        <p:spPr>
          <a:xfrm>
            <a:off x="4364175" y="311380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282" name="Google Shape;282;p20"/>
          <p:cNvSpPr/>
          <p:nvPr/>
        </p:nvSpPr>
        <p:spPr>
          <a:xfrm>
            <a:off x="7036800" y="359087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283" name="Google Shape;283;p20"/>
          <p:cNvSpPr/>
          <p:nvPr/>
        </p:nvSpPr>
        <p:spPr>
          <a:xfrm>
            <a:off x="6371100" y="359087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284" name="Google Shape;284;p20"/>
          <p:cNvSpPr/>
          <p:nvPr/>
        </p:nvSpPr>
        <p:spPr>
          <a:xfrm>
            <a:off x="4364175" y="359087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285" name="Google Shape;285;p20"/>
          <p:cNvSpPr/>
          <p:nvPr/>
        </p:nvSpPr>
        <p:spPr>
          <a:xfrm>
            <a:off x="7767000" y="35457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286" name="Google Shape;286;p20"/>
          <p:cNvSpPr/>
          <p:nvPr/>
        </p:nvSpPr>
        <p:spPr>
          <a:xfrm>
            <a:off x="5776900" y="3590863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9A04AF-8D55-CDCC-A185-AE7D7F3D7854}"/>
              </a:ext>
            </a:extLst>
          </p:cNvPr>
          <p:cNvSpPr txBox="1"/>
          <p:nvPr/>
        </p:nvSpPr>
        <p:spPr>
          <a:xfrm>
            <a:off x="1228524" y="106947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315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20577D-D230-1B7D-B5FD-B456AC5F6E93}"/>
              </a:ext>
            </a:extLst>
          </p:cNvPr>
          <p:cNvSpPr txBox="1"/>
          <p:nvPr/>
        </p:nvSpPr>
        <p:spPr>
          <a:xfrm>
            <a:off x="1747124" y="148119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8C6CC7-78FA-8E1F-DDE8-30E184A28AC4}"/>
              </a:ext>
            </a:extLst>
          </p:cNvPr>
          <p:cNvSpPr txBox="1"/>
          <p:nvPr/>
        </p:nvSpPr>
        <p:spPr>
          <a:xfrm>
            <a:off x="1180377" y="191062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135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F3BC68-2219-107B-46D7-00CE643B4CFC}"/>
              </a:ext>
            </a:extLst>
          </p:cNvPr>
          <p:cNvSpPr txBox="1"/>
          <p:nvPr/>
        </p:nvSpPr>
        <p:spPr>
          <a:xfrm>
            <a:off x="606673" y="1439795"/>
            <a:ext cx="552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225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3F09FBD-96C5-0B66-C657-B9C752A950EE}"/>
              </a:ext>
            </a:extLst>
          </p:cNvPr>
          <p:cNvGrpSpPr/>
          <p:nvPr/>
        </p:nvGrpSpPr>
        <p:grpSpPr>
          <a:xfrm rot="2700000">
            <a:off x="1228524" y="1359550"/>
            <a:ext cx="518600" cy="551072"/>
            <a:chOff x="1228524" y="1359550"/>
            <a:chExt cx="518600" cy="55107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35E1347-F817-A6CE-E7C9-1E688764B080}"/>
                </a:ext>
              </a:extLst>
            </p:cNvPr>
            <p:cNvCxnSpPr/>
            <p:nvPr/>
          </p:nvCxnSpPr>
          <p:spPr>
            <a:xfrm>
              <a:off x="1463750" y="1359550"/>
              <a:ext cx="0" cy="5510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5A1E7D6-1551-F322-9603-CF4B6C5261E4}"/>
                </a:ext>
              </a:extLst>
            </p:cNvPr>
            <p:cNvCxnSpPr/>
            <p:nvPr/>
          </p:nvCxnSpPr>
          <p:spPr>
            <a:xfrm>
              <a:off x="1228524" y="1635084"/>
              <a:ext cx="5186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86F870E-F066-DBA7-93EE-481E536F29A7}"/>
              </a:ext>
            </a:extLst>
          </p:cNvPr>
          <p:cNvSpPr txBox="1"/>
          <p:nvPr/>
        </p:nvSpPr>
        <p:spPr>
          <a:xfrm rot="2700000">
            <a:off x="872358" y="1693052"/>
            <a:ext cx="609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(S)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928708-EB80-EE84-70A2-AE23E8BACE3E}"/>
              </a:ext>
            </a:extLst>
          </p:cNvPr>
          <p:cNvSpPr txBox="1"/>
          <p:nvPr/>
        </p:nvSpPr>
        <p:spPr>
          <a:xfrm rot="2700000">
            <a:off x="1569762" y="1815963"/>
            <a:ext cx="609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(E)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8BD7CC-AE00-5959-DC57-C39E5BF26CD0}"/>
              </a:ext>
            </a:extLst>
          </p:cNvPr>
          <p:cNvSpPr txBox="1"/>
          <p:nvPr/>
        </p:nvSpPr>
        <p:spPr>
          <a:xfrm rot="2700000">
            <a:off x="909995" y="1232391"/>
            <a:ext cx="609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(W)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55D614-A81E-E0CE-9FC3-A2BD510B2234}"/>
              </a:ext>
            </a:extLst>
          </p:cNvPr>
          <p:cNvSpPr txBox="1"/>
          <p:nvPr/>
        </p:nvSpPr>
        <p:spPr>
          <a:xfrm rot="2700000">
            <a:off x="1618404" y="1263374"/>
            <a:ext cx="609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(N)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F82A14F-C490-8219-1EF0-4CFD288E09DD}"/>
              </a:ext>
            </a:extLst>
          </p:cNvPr>
          <p:cNvGrpSpPr/>
          <p:nvPr/>
        </p:nvGrpSpPr>
        <p:grpSpPr>
          <a:xfrm>
            <a:off x="1260186" y="2600987"/>
            <a:ext cx="518600" cy="551072"/>
            <a:chOff x="1228524" y="1359550"/>
            <a:chExt cx="518600" cy="551072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907F3EF-6890-3780-915C-B4580186C915}"/>
                </a:ext>
              </a:extLst>
            </p:cNvPr>
            <p:cNvCxnSpPr/>
            <p:nvPr/>
          </p:nvCxnSpPr>
          <p:spPr>
            <a:xfrm>
              <a:off x="1463750" y="1359550"/>
              <a:ext cx="0" cy="551072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DC65526-8567-A0A4-6F92-4722E74C5DD8}"/>
                </a:ext>
              </a:extLst>
            </p:cNvPr>
            <p:cNvCxnSpPr/>
            <p:nvPr/>
          </p:nvCxnSpPr>
          <p:spPr>
            <a:xfrm>
              <a:off x="1228524" y="1635084"/>
              <a:ext cx="518600" cy="0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EC51188-FC5F-B5AF-4293-972AC1F3A887}"/>
              </a:ext>
            </a:extLst>
          </p:cNvPr>
          <p:cNvSpPr txBox="1"/>
          <p:nvPr/>
        </p:nvSpPr>
        <p:spPr>
          <a:xfrm>
            <a:off x="1264962" y="3136839"/>
            <a:ext cx="609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270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A3077A-D0E3-8701-88AA-1A06C8E152C0}"/>
              </a:ext>
            </a:extLst>
          </p:cNvPr>
          <p:cNvSpPr txBox="1"/>
          <p:nvPr/>
        </p:nvSpPr>
        <p:spPr>
          <a:xfrm>
            <a:off x="1725863" y="2707818"/>
            <a:ext cx="609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A94443-1D11-2CFA-F38E-06737F68CE85}"/>
              </a:ext>
            </a:extLst>
          </p:cNvPr>
          <p:cNvSpPr txBox="1"/>
          <p:nvPr/>
        </p:nvSpPr>
        <p:spPr>
          <a:xfrm>
            <a:off x="851254" y="2698903"/>
            <a:ext cx="609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180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016600-39F6-5778-6BDC-754ED4B7113D}"/>
              </a:ext>
            </a:extLst>
          </p:cNvPr>
          <p:cNvSpPr txBox="1"/>
          <p:nvPr/>
        </p:nvSpPr>
        <p:spPr>
          <a:xfrm>
            <a:off x="1280382" y="2336542"/>
            <a:ext cx="609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B5ABE6-805E-7CB9-43FC-81F713AAE61C}"/>
              </a:ext>
            </a:extLst>
          </p:cNvPr>
          <p:cNvSpPr txBox="1"/>
          <p:nvPr/>
        </p:nvSpPr>
        <p:spPr>
          <a:xfrm>
            <a:off x="1968824" y="1683235"/>
            <a:ext cx="990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Compass </a:t>
            </a:r>
          </a:p>
          <a:p>
            <a:r>
              <a:rPr lang="en-US" dirty="0">
                <a:solidFill>
                  <a:schemeClr val="accent1"/>
                </a:solidFill>
              </a:rPr>
              <a:t>Headings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EB831D-4BA4-5235-01BA-54B94F955DE3}"/>
              </a:ext>
            </a:extLst>
          </p:cNvPr>
          <p:cNvSpPr txBox="1"/>
          <p:nvPr/>
        </p:nvSpPr>
        <p:spPr>
          <a:xfrm>
            <a:off x="1869786" y="2543125"/>
            <a:ext cx="881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Relative </a:t>
            </a:r>
          </a:p>
          <a:p>
            <a:r>
              <a:rPr lang="en-US" dirty="0"/>
              <a:t>Angles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88" y="805500"/>
            <a:ext cx="8871825" cy="344187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1"/>
          <p:cNvSpPr txBox="1"/>
          <p:nvPr/>
        </p:nvSpPr>
        <p:spPr>
          <a:xfrm>
            <a:off x="536550" y="343800"/>
            <a:ext cx="531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10/01/22 Disturbance 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93" name="Google Shape;293;p21"/>
          <p:cNvSpPr/>
          <p:nvPr/>
        </p:nvSpPr>
        <p:spPr>
          <a:xfrm>
            <a:off x="7185425" y="156302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294" name="Google Shape;294;p21"/>
          <p:cNvSpPr/>
          <p:nvPr/>
        </p:nvSpPr>
        <p:spPr>
          <a:xfrm>
            <a:off x="7185425" y="2571750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295" name="Google Shape;295;p21"/>
          <p:cNvSpPr/>
          <p:nvPr/>
        </p:nvSpPr>
        <p:spPr>
          <a:xfrm>
            <a:off x="8839200" y="3442175"/>
            <a:ext cx="304800" cy="29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296" name="Google Shape;296;p21"/>
          <p:cNvSpPr txBox="1"/>
          <p:nvPr/>
        </p:nvSpPr>
        <p:spPr>
          <a:xfrm>
            <a:off x="1062925" y="6255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1 (Control)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297" name="Google Shape;297;p21"/>
          <p:cNvSpPr txBox="1"/>
          <p:nvPr/>
        </p:nvSpPr>
        <p:spPr>
          <a:xfrm>
            <a:off x="3616225" y="625500"/>
            <a:ext cx="1505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2 (Medium)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298" name="Google Shape;298;p21"/>
          <p:cNvSpPr txBox="1"/>
          <p:nvPr/>
        </p:nvSpPr>
        <p:spPr>
          <a:xfrm>
            <a:off x="6363475" y="646200"/>
            <a:ext cx="15051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Track 3 (High)</a:t>
            </a:r>
            <a:endParaRPr sz="1300">
              <a:solidFill>
                <a:schemeClr val="dk2"/>
              </a:solidFill>
            </a:endParaRPr>
          </a:p>
        </p:txBody>
      </p:sp>
      <p:cxnSp>
        <p:nvCxnSpPr>
          <p:cNvPr id="299" name="Google Shape;299;p21"/>
          <p:cNvCxnSpPr>
            <a:endCxn id="300" idx="1"/>
          </p:cNvCxnSpPr>
          <p:nvPr/>
        </p:nvCxnSpPr>
        <p:spPr>
          <a:xfrm>
            <a:off x="8753375" y="2233788"/>
            <a:ext cx="31800" cy="8643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301" name="Google Shape;301;p21"/>
          <p:cNvCxnSpPr>
            <a:stCxn id="302" idx="1"/>
          </p:cNvCxnSpPr>
          <p:nvPr/>
        </p:nvCxnSpPr>
        <p:spPr>
          <a:xfrm>
            <a:off x="8757425" y="1036350"/>
            <a:ext cx="0" cy="11514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303" name="Google Shape;303;p21"/>
          <p:cNvSpPr txBox="1"/>
          <p:nvPr/>
        </p:nvSpPr>
        <p:spPr>
          <a:xfrm>
            <a:off x="7490225" y="2584050"/>
            <a:ext cx="985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04" name="Google Shape;304;p21"/>
          <p:cNvSpPr txBox="1"/>
          <p:nvPr/>
        </p:nvSpPr>
        <p:spPr>
          <a:xfrm>
            <a:off x="7490225" y="1678025"/>
            <a:ext cx="10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00" name="Google Shape;300;p21"/>
          <p:cNvSpPr txBox="1"/>
          <p:nvPr/>
        </p:nvSpPr>
        <p:spPr>
          <a:xfrm>
            <a:off x="8785175" y="2867238"/>
            <a:ext cx="50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05" name="Google Shape;305;p21"/>
          <p:cNvSpPr txBox="1"/>
          <p:nvPr/>
        </p:nvSpPr>
        <p:spPr>
          <a:xfrm>
            <a:off x="8734325" y="197622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02" name="Google Shape;302;p21"/>
          <p:cNvSpPr txBox="1"/>
          <p:nvPr/>
        </p:nvSpPr>
        <p:spPr>
          <a:xfrm>
            <a:off x="8757425" y="805500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06" name="Google Shape;306;p21"/>
          <p:cNvSpPr txBox="1"/>
          <p:nvPr/>
        </p:nvSpPr>
        <p:spPr>
          <a:xfrm>
            <a:off x="5665800" y="3971225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07" name="Google Shape;307;p21"/>
          <p:cNvSpPr txBox="1"/>
          <p:nvPr/>
        </p:nvSpPr>
        <p:spPr>
          <a:xfrm>
            <a:off x="2836913" y="397122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08" name="Google Shape;308;p21"/>
          <p:cNvSpPr txBox="1"/>
          <p:nvPr/>
        </p:nvSpPr>
        <p:spPr>
          <a:xfrm>
            <a:off x="8025" y="3971225"/>
            <a:ext cx="60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09" name="Google Shape;309;p21"/>
          <p:cNvSpPr txBox="1"/>
          <p:nvPr/>
        </p:nvSpPr>
        <p:spPr>
          <a:xfrm>
            <a:off x="8321750" y="3971225"/>
            <a:ext cx="76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(0,0)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1630</TotalTime>
  <Words>833</Words>
  <Application>Microsoft Office PowerPoint</Application>
  <PresentationFormat>On-screen Show (16:9)</PresentationFormat>
  <Paragraphs>386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Ramirez, Laura</cp:lastModifiedBy>
  <cp:revision>5</cp:revision>
  <dcterms:modified xsi:type="dcterms:W3CDTF">2024-07-11T13:00:13Z</dcterms:modified>
</cp:coreProperties>
</file>