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4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/>
    <p:restoredTop sz="94986"/>
  </p:normalViewPr>
  <p:slideViewPr>
    <p:cSldViewPr snapToGrid="0" snapToObjects="1">
      <p:cViewPr varScale="1">
        <p:scale>
          <a:sx n="98" d="100"/>
          <a:sy n="98" d="100"/>
        </p:scale>
        <p:origin x="2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1ADEFDC-1B43-B84A-B1FC-71854A8AD263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2A337AC-FD35-CA42-B625-AF5480E31FC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9424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EFDC-1B43-B84A-B1FC-71854A8AD263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37AC-FD35-CA42-B625-AF5480E31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1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EFDC-1B43-B84A-B1FC-71854A8AD263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37AC-FD35-CA42-B625-AF5480E31FC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543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EFDC-1B43-B84A-B1FC-71854A8AD263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37AC-FD35-CA42-B625-AF5480E31F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887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EFDC-1B43-B84A-B1FC-71854A8AD263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37AC-FD35-CA42-B625-AF5480E31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69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EFDC-1B43-B84A-B1FC-71854A8AD263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37AC-FD35-CA42-B625-AF5480E31FC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877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EFDC-1B43-B84A-B1FC-71854A8AD263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37AC-FD35-CA42-B625-AF5480E31FC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761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EFDC-1B43-B84A-B1FC-71854A8AD263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37AC-FD35-CA42-B625-AF5480E31FC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779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EFDC-1B43-B84A-B1FC-71854A8AD263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37AC-FD35-CA42-B625-AF5480E31FC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07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EFDC-1B43-B84A-B1FC-71854A8AD263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37AC-FD35-CA42-B625-AF5480E31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4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EFDC-1B43-B84A-B1FC-71854A8AD263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37AC-FD35-CA42-B625-AF5480E31FC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51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EFDC-1B43-B84A-B1FC-71854A8AD263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37AC-FD35-CA42-B625-AF5480E31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356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EFDC-1B43-B84A-B1FC-71854A8AD263}" type="datetimeFigureOut">
              <a:rPr lang="en-US" smtClean="0"/>
              <a:t>4/3/20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37AC-FD35-CA42-B625-AF5480E31FC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7150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EFDC-1B43-B84A-B1FC-71854A8AD263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37AC-FD35-CA42-B625-AF5480E31FC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8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EFDC-1B43-B84A-B1FC-71854A8AD263}" type="datetimeFigureOut">
              <a:rPr lang="en-US" smtClean="0"/>
              <a:t>4/3/20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37AC-FD35-CA42-B625-AF5480E31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098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EFDC-1B43-B84A-B1FC-71854A8AD263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37AC-FD35-CA42-B625-AF5480E31FC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5022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EFDC-1B43-B84A-B1FC-71854A8AD263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37AC-FD35-CA42-B625-AF5480E31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8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ADEFDC-1B43-B84A-B1FC-71854A8AD263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A337AC-FD35-CA42-B625-AF5480E31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1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056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Angular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src</a:t>
            </a:r>
            <a:endParaRPr lang="en-US" dirty="0"/>
          </a:p>
          <a:p>
            <a:r>
              <a:rPr lang="en-US" dirty="0" err="1" smtClean="0"/>
              <a:t>Package.json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		app</a:t>
            </a:r>
          </a:p>
          <a:p>
            <a:pPr marL="0" indent="0">
              <a:buNone/>
            </a:pPr>
            <a:r>
              <a:rPr lang="en-US" dirty="0" smtClean="0"/>
              <a:t>    	 	assets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		</a:t>
            </a:r>
            <a:r>
              <a:rPr lang="en-US" dirty="0" err="1" smtClean="0"/>
              <a:t>enviroments</a:t>
            </a:r>
            <a:endParaRPr lang="en-US" dirty="0" smtClean="0"/>
          </a:p>
          <a:p>
            <a:r>
              <a:rPr lang="en-US" dirty="0" err="1" smtClean="0"/>
              <a:t>Angular.json</a:t>
            </a:r>
            <a:endParaRPr lang="en-US" dirty="0" smtClean="0"/>
          </a:p>
          <a:p>
            <a:r>
              <a:rPr lang="en-US" dirty="0" err="1" smtClean="0"/>
              <a:t>Tslint.json</a:t>
            </a:r>
            <a:endParaRPr lang="en-US" dirty="0" smtClean="0"/>
          </a:p>
          <a:p>
            <a:r>
              <a:rPr lang="en-US" dirty="0" err="1" smtClean="0"/>
              <a:t>Node_modules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199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Angular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Angular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component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</a:p>
          <a:p>
            <a:r>
              <a:rPr lang="en-US" dirty="0" smtClean="0"/>
              <a:t> Component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3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: file controller </a:t>
            </a:r>
            <a:r>
              <a:rPr lang="en-US" dirty="0" err="1" smtClean="0"/>
              <a:t>ts</a:t>
            </a:r>
            <a:r>
              <a:rPr lang="en-US" dirty="0" smtClean="0"/>
              <a:t>, file template </a:t>
            </a:r>
            <a:r>
              <a:rPr lang="en-US" dirty="0" err="1" smtClean="0"/>
              <a:t>và</a:t>
            </a:r>
            <a:r>
              <a:rPr lang="en-US" dirty="0" smtClean="0"/>
              <a:t> file styles</a:t>
            </a:r>
          </a:p>
          <a:p>
            <a:r>
              <a:rPr lang="en-US" dirty="0"/>
              <a:t>c</a:t>
            </a:r>
            <a:r>
              <a:rPr lang="en-US" dirty="0" smtClean="0"/>
              <a:t>ontroller </a:t>
            </a:r>
            <a:r>
              <a:rPr lang="en-US" dirty="0" err="1" smtClean="0"/>
              <a:t>và</a:t>
            </a:r>
            <a:r>
              <a:rPr lang="en-US" dirty="0" smtClean="0"/>
              <a:t> template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data binding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882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template, Angular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{{}} hay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đuợc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file controller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đuợc</a:t>
            </a:r>
            <a:r>
              <a:rPr lang="en-US" dirty="0" smtClean="0"/>
              <a:t> angular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view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56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view </a:t>
            </a:r>
            <a:r>
              <a:rPr lang="en-US" dirty="0" err="1" smtClean="0"/>
              <a:t>vào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view, ta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directives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ngModel</a:t>
            </a:r>
            <a:endParaRPr lang="en-US" dirty="0" smtClean="0"/>
          </a:p>
          <a:p>
            <a:r>
              <a:rPr lang="en-US" dirty="0" err="1" smtClean="0"/>
              <a:t>ngModel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formModule</a:t>
            </a:r>
            <a:r>
              <a:rPr lang="en-US" dirty="0" smtClean="0"/>
              <a:t> do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load </a:t>
            </a:r>
            <a:r>
              <a:rPr lang="en-US" dirty="0" err="1" smtClean="0"/>
              <a:t>FormsModule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project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ngModel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0728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Angular, </a:t>
            </a:r>
            <a:r>
              <a:rPr lang="en-US" dirty="0" err="1" smtClean="0"/>
              <a:t>nguời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đuợc</a:t>
            </a:r>
            <a:r>
              <a:rPr lang="en-US" dirty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template </a:t>
            </a:r>
            <a:r>
              <a:rPr lang="en-US" dirty="0" err="1" smtClean="0"/>
              <a:t>của</a:t>
            </a:r>
            <a:r>
              <a:rPr lang="en-US" dirty="0"/>
              <a:t> </a:t>
            </a:r>
            <a:r>
              <a:rPr lang="en-US" dirty="0" smtClean="0"/>
              <a:t>Angular</a:t>
            </a:r>
            <a:endParaRPr lang="en-US" dirty="0"/>
          </a:p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Angular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: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,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1130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{{}}</a:t>
            </a:r>
          </a:p>
          <a:p>
            <a:r>
              <a:rPr lang="en-US" dirty="0" smtClean="0"/>
              <a:t>[]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7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[()]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67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vi-VN" dirty="0" smtClean="0"/>
              <a:t>click</a:t>
            </a:r>
            <a:r>
              <a:rPr lang="en-US" dirty="0" smtClean="0"/>
              <a:t>) = </a:t>
            </a:r>
            <a:r>
              <a:rPr lang="vi-VN" dirty="0" smtClean="0"/>
              <a:t>“hamXuli()”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vi-VN" dirty="0" smtClean="0"/>
              <a:t>ngChange)</a:t>
            </a:r>
          </a:p>
          <a:p>
            <a:r>
              <a:rPr lang="vi-VN" dirty="0" smtClean="0"/>
              <a:t>(ngBlur)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7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ngIf</a:t>
            </a:r>
            <a:endParaRPr lang="en-US" dirty="0" smtClean="0"/>
          </a:p>
          <a:p>
            <a:r>
              <a:rPr lang="en-US" dirty="0" err="1" smtClean="0"/>
              <a:t>ngFor</a:t>
            </a:r>
            <a:endParaRPr lang="en-US" dirty="0" smtClean="0"/>
          </a:p>
          <a:p>
            <a:r>
              <a:rPr lang="en-US" dirty="0" err="1" smtClean="0"/>
              <a:t>ngSwitch</a:t>
            </a:r>
            <a:r>
              <a:rPr lang="en-US" dirty="0" smtClean="0"/>
              <a:t> - *</a:t>
            </a:r>
            <a:r>
              <a:rPr lang="en-US" dirty="0" err="1" smtClean="0"/>
              <a:t>ngSwitchCase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923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phong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Mỗi</a:t>
            </a:r>
            <a:r>
              <a:rPr lang="en-US" dirty="0" smtClean="0"/>
              <a:t> component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file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phong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project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file styles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: CSS, LESS, SASS, SCSS </a:t>
            </a:r>
            <a:r>
              <a:rPr lang="en-US" dirty="0" err="1" smtClean="0"/>
              <a:t>hoặc</a:t>
            </a:r>
            <a:r>
              <a:rPr lang="en-US" dirty="0" smtClean="0"/>
              <a:t> Stylus</a:t>
            </a:r>
          </a:p>
          <a:p>
            <a:pPr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973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?</a:t>
            </a:r>
          </a:p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truờng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r>
              <a:rPr lang="en-US" dirty="0" smtClean="0"/>
              <a:t>angular </a:t>
            </a:r>
            <a:r>
              <a:rPr lang="mr-IN" dirty="0" smtClean="0"/>
              <a:t>–</a:t>
            </a:r>
            <a:r>
              <a:rPr lang="en-US" dirty="0" smtClean="0"/>
              <a:t> cli</a:t>
            </a:r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en-US" dirty="0" smtClean="0"/>
          </a:p>
          <a:p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Component </a:t>
            </a:r>
            <a:r>
              <a:rPr lang="en-US" dirty="0" err="1" smtClean="0"/>
              <a:t>và</a:t>
            </a:r>
            <a:r>
              <a:rPr lang="en-US" dirty="0" smtClean="0"/>
              <a:t> Template </a:t>
            </a:r>
            <a:r>
              <a:rPr lang="en-US" dirty="0" err="1" smtClean="0"/>
              <a:t>trong</a:t>
            </a:r>
            <a:r>
              <a:rPr lang="en-US" dirty="0" smtClean="0"/>
              <a:t> Angular</a:t>
            </a:r>
          </a:p>
        </p:txBody>
      </p:sp>
    </p:spTree>
    <p:extLst>
      <p:ext uri="{BB962C8B-B14F-4D97-AF65-F5344CB8AC3E}">
        <p14:creationId xmlns:p14="http://schemas.microsoft.com/office/powerpoint/2010/main" val="1244384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for watching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41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JS framework </a:t>
            </a:r>
            <a:r>
              <a:rPr lang="en-US" dirty="0" err="1" smtClean="0"/>
              <a:t>đuợc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maintain </a:t>
            </a:r>
            <a:r>
              <a:rPr lang="en-US" dirty="0" err="1" smtClean="0"/>
              <a:t>bởi</a:t>
            </a:r>
            <a:r>
              <a:rPr lang="en-US" dirty="0" smtClean="0"/>
              <a:t> google</a:t>
            </a:r>
          </a:p>
          <a:p>
            <a:r>
              <a:rPr lang="en-US" dirty="0" smtClean="0"/>
              <a:t>Angular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: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mobile,ứng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destop</a:t>
            </a:r>
            <a:r>
              <a:rPr lang="en-US" dirty="0" smtClean="0"/>
              <a:t>, </a:t>
            </a:r>
            <a:r>
              <a:rPr lang="en-US" dirty="0" err="1" smtClean="0"/>
              <a:t>pwa</a:t>
            </a:r>
            <a:r>
              <a:rPr lang="en-US" dirty="0" smtClean="0"/>
              <a:t>, heavy frontend</a:t>
            </a:r>
          </a:p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Angular </a:t>
            </a:r>
            <a:r>
              <a:rPr lang="en-US" dirty="0" err="1" smtClean="0"/>
              <a:t>và</a:t>
            </a:r>
            <a:r>
              <a:rPr lang="en-US" dirty="0" smtClean="0"/>
              <a:t> Angular JS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023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state </a:t>
            </a:r>
            <a:r>
              <a:rPr lang="en-US" dirty="0" err="1" smtClean="0"/>
              <a:t>như</a:t>
            </a:r>
            <a:r>
              <a:rPr lang="en-US" dirty="0" smtClean="0"/>
              <a:t> React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Vue</a:t>
            </a:r>
            <a:endParaRPr lang="en-US" dirty="0" smtClean="0"/>
          </a:p>
          <a:p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276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</a:t>
            </a:r>
            <a:r>
              <a:rPr lang="vi-VN" dirty="0" smtClean="0">
                <a:latin typeface="Trebuchet MS" charset="0"/>
                <a:ea typeface="Trebuchet MS" charset="0"/>
                <a:cs typeface="Trebuchet MS" charset="0"/>
              </a:rPr>
              <a:t>uợc</a:t>
            </a:r>
            <a:r>
              <a:rPr lang="vi-VN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,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 smtClean="0"/>
          </a:p>
          <a:p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JS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219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truờng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Angular, </a:t>
            </a:r>
            <a:r>
              <a:rPr lang="en-US" dirty="0" err="1" smtClean="0"/>
              <a:t>đòi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NodeJS</a:t>
            </a:r>
            <a:r>
              <a:rPr lang="en-US" dirty="0" smtClean="0"/>
              <a:t> - &gt; node </a:t>
            </a:r>
            <a:r>
              <a:rPr lang="mr-IN" dirty="0" smtClean="0"/>
              <a:t>–</a:t>
            </a:r>
            <a:r>
              <a:rPr lang="en-US" dirty="0" smtClean="0"/>
              <a:t>version </a:t>
            </a:r>
            <a:endParaRPr lang="en-US" dirty="0" smtClean="0"/>
          </a:p>
          <a:p>
            <a:r>
              <a:rPr lang="en-US" dirty="0" smtClean="0"/>
              <a:t>NPM </a:t>
            </a:r>
            <a:r>
              <a:rPr lang="en-US" dirty="0" smtClean="0"/>
              <a:t>-&gt;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version</a:t>
            </a:r>
            <a:endParaRPr lang="en-US" dirty="0" smtClean="0"/>
          </a:p>
          <a:p>
            <a:r>
              <a:rPr lang="en-US" dirty="0" smtClean="0"/>
              <a:t>Angular/CLI -&gt;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mr-IN" dirty="0" smtClean="0"/>
              <a:t>–</a:t>
            </a:r>
            <a:r>
              <a:rPr lang="en-US" dirty="0" smtClean="0"/>
              <a:t>g @angular/cli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7949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build </a:t>
            </a:r>
            <a:r>
              <a:rPr lang="en-US" dirty="0" err="1" smtClean="0"/>
              <a:t>và</a:t>
            </a:r>
            <a:r>
              <a:rPr lang="en-US" dirty="0" smtClean="0"/>
              <a:t> deploy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Angular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Angular</a:t>
            </a:r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Angular</a:t>
            </a:r>
          </a:p>
          <a:p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webpack</a:t>
            </a:r>
            <a:r>
              <a:rPr lang="en-US" dirty="0" smtClean="0"/>
              <a:t>, auto-live, </a:t>
            </a:r>
            <a:r>
              <a:rPr lang="en-US" dirty="0" err="1" smtClean="0"/>
              <a:t>polyfill</a:t>
            </a:r>
            <a:r>
              <a:rPr lang="mr-IN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3312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Angular,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	ng new my-app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ng new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điền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nhấn</a:t>
            </a:r>
            <a:r>
              <a:rPr lang="en-US" dirty="0" smtClean="0"/>
              <a:t> enter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59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Angular (continues)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CLI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server </a:t>
            </a:r>
            <a:r>
              <a:rPr lang="en-US" dirty="0" err="1" smtClean="0"/>
              <a:t>đuợc</a:t>
            </a:r>
            <a:r>
              <a:rPr lang="en-US" dirty="0" smtClean="0"/>
              <a:t> build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, do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build </a:t>
            </a:r>
            <a:r>
              <a:rPr lang="en-US" dirty="0" err="1" smtClean="0"/>
              <a:t>và</a:t>
            </a:r>
            <a:r>
              <a:rPr lang="en-US" dirty="0" smtClean="0"/>
              <a:t> serve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Server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auto watch </a:t>
            </a:r>
            <a:r>
              <a:rPr lang="en-US" dirty="0" err="1" smtClean="0"/>
              <a:t>và</a:t>
            </a:r>
            <a:r>
              <a:rPr lang="en-US" dirty="0" smtClean="0"/>
              <a:t> rebuild  </a:t>
            </a:r>
            <a:r>
              <a:rPr lang="en-US" dirty="0" err="1" smtClean="0"/>
              <a:t>lại</a:t>
            </a:r>
            <a:r>
              <a:rPr lang="en-US" dirty="0" smtClean="0"/>
              <a:t> app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ở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folder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ng serve </a:t>
            </a:r>
            <a:r>
              <a:rPr lang="mr-IN" dirty="0" smtClean="0"/>
              <a:t>–</a:t>
            </a:r>
            <a:r>
              <a:rPr lang="en-US" dirty="0" smtClean="0"/>
              <a:t>open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serve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	cd </a:t>
            </a:r>
            <a:r>
              <a:rPr lang="en-US" dirty="0">
                <a:solidFill>
                  <a:srgbClr val="FF0000"/>
                </a:solidFill>
              </a:rPr>
              <a:t>my-app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	ng </a:t>
            </a:r>
            <a:r>
              <a:rPr lang="en-US" dirty="0">
                <a:solidFill>
                  <a:srgbClr val="FF0000"/>
                </a:solidFill>
              </a:rPr>
              <a:t>serve --open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813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281</TotalTime>
  <Words>601</Words>
  <Application>Microsoft Macintosh PowerPoint</Application>
  <PresentationFormat>Widescreen</PresentationFormat>
  <Paragraphs>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Garamond</vt:lpstr>
      <vt:lpstr>Mangal</vt:lpstr>
      <vt:lpstr>Times New Roman</vt:lpstr>
      <vt:lpstr>Trebuchet MS</vt:lpstr>
      <vt:lpstr>Arial</vt:lpstr>
      <vt:lpstr>Organic</vt:lpstr>
      <vt:lpstr>Angular 9</vt:lpstr>
      <vt:lpstr>Nội dung</vt:lpstr>
      <vt:lpstr>Angular là gì ?</vt:lpstr>
      <vt:lpstr>Ưu điểm của Angular</vt:lpstr>
      <vt:lpstr>Nhuợc điểm của Angular</vt:lpstr>
      <vt:lpstr>Cài đặt môi truờng lập trình</vt:lpstr>
      <vt:lpstr>Angular CLI</vt:lpstr>
      <vt:lpstr>Tạo và chạy thử ứng dụng Angular</vt:lpstr>
      <vt:lpstr>Tạo và chạy thử ứng dụng Angular (continues)</vt:lpstr>
      <vt:lpstr>Cấu trúc của một dự án Angular </vt:lpstr>
      <vt:lpstr>Angular Component</vt:lpstr>
      <vt:lpstr>Hiển thị dữ liệu ra view </vt:lpstr>
      <vt:lpstr>Lấy dữ liệu từ view vào controller</vt:lpstr>
      <vt:lpstr>Template Syntax</vt:lpstr>
      <vt:lpstr>Cú pháp hiển thị dữ liệu</vt:lpstr>
      <vt:lpstr>Cú pháp lấy dữ liệu</vt:lpstr>
      <vt:lpstr>Cú pháp sự kiện</vt:lpstr>
      <vt:lpstr>Cú pháp điều khiển</vt:lpstr>
      <vt:lpstr>Tạo phong cách cho giao diện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9</dc:title>
  <dc:creator>Microsoft Office User</dc:creator>
  <cp:lastModifiedBy>Microsoft Office User</cp:lastModifiedBy>
  <cp:revision>23</cp:revision>
  <dcterms:created xsi:type="dcterms:W3CDTF">2020-03-31T03:08:52Z</dcterms:created>
  <dcterms:modified xsi:type="dcterms:W3CDTF">2020-04-03T04:13:12Z</dcterms:modified>
</cp:coreProperties>
</file>