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2"/>
    <p:restoredTop sz="94380"/>
  </p:normalViewPr>
  <p:slideViewPr>
    <p:cSldViewPr snapToGrid="0" snapToObjects="1">
      <p:cViewPr varScale="1">
        <p:scale>
          <a:sx n="147" d="100"/>
          <a:sy n="147" d="100"/>
        </p:scale>
        <p:origin x="208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A6FED-B5D8-F948-BD58-2E7528AF1D7E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4E410-0D41-144E-B664-DC3F3A00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0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4E410-0D41-144E-B664-DC3F3A00A7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4E410-0D41-144E-B664-DC3F3A00A7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E410-0D41-144E-B664-DC3F3A00A7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20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4E410-0D41-144E-B664-DC3F3A00A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6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4C6EB92-3BDA-BB4C-8CD5-0B85302F3891}" type="datetimeFigureOut">
              <a:rPr lang="en-US" smtClean="0"/>
              <a:t>10/4/20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4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3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C6EB92-3BDA-BB4C-8CD5-0B85302F3891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7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68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4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7075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4C6EB92-3BDA-BB4C-8CD5-0B85302F3891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69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C6EB92-3BDA-BB4C-8CD5-0B85302F3891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215" y="1747270"/>
            <a:ext cx="8630653" cy="179647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VUEJS</a:t>
            </a:r>
            <a:br>
              <a:rPr lang="en-US" dirty="0"/>
            </a:br>
            <a:br>
              <a:rPr lang="en-US" dirty="0"/>
            </a:br>
            <a:r>
              <a:rPr lang="en-US" sz="2700" dirty="0" err="1"/>
              <a:t>Làm</a:t>
            </a:r>
            <a:r>
              <a:rPr lang="en-US" sz="2700" dirty="0"/>
              <a:t> </a:t>
            </a:r>
            <a:r>
              <a:rPr lang="en-US" sz="2700" dirty="0" err="1"/>
              <a:t>QuEN</a:t>
            </a:r>
            <a:r>
              <a:rPr lang="en-US" sz="2700" dirty="0"/>
              <a:t> VỚI VUEJS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5605" y="4810651"/>
            <a:ext cx="7065872" cy="707598"/>
          </a:xfrm>
        </p:spPr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Luân</a:t>
            </a:r>
            <a:endParaRPr lang="en-US" dirty="0"/>
          </a:p>
          <a:p>
            <a:r>
              <a:rPr lang="en-US" dirty="0"/>
              <a:t>NIIT</a:t>
            </a:r>
          </a:p>
        </p:txBody>
      </p:sp>
      <p:pic>
        <p:nvPicPr>
          <p:cNvPr id="1026" name="Picture 2" descr="E:\2017\Logo\lap-trinh-v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5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25177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Computed</a:t>
            </a:r>
          </a:p>
        </p:txBody>
      </p:sp>
      <p:pic>
        <p:nvPicPr>
          <p:cNvPr id="5" name="Picture 2" descr="E:\2017\Logo\lap-trinh-v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495" y="6005702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CDCA5-7709-D548-893B-661257DD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</a:p>
          <a:p>
            <a:r>
              <a:rPr lang="en-US" dirty="0"/>
              <a:t>Computed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customize </a:t>
            </a:r>
            <a:r>
              <a:rPr lang="en-US" dirty="0" err="1"/>
              <a:t>từ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89460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A250-FDFC-1446-90EB-34D3097A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2A71-E9EB-C344-A037-EFE35C5E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methods key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object</a:t>
            </a:r>
          </a:p>
          <a:p>
            <a:r>
              <a:rPr lang="en-US" dirty="0"/>
              <a:t>Method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lifecycle hook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event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jsx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render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r>
              <a:rPr lang="en-US" dirty="0"/>
              <a:t>Method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computed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computed </a:t>
            </a:r>
            <a:r>
              <a:rPr lang="en-US" dirty="0" err="1"/>
              <a:t>được</a:t>
            </a:r>
            <a:r>
              <a:rPr lang="en-US" dirty="0"/>
              <a:t> cached </a:t>
            </a:r>
            <a:r>
              <a:rPr lang="en-US" dirty="0" err="1"/>
              <a:t>còn</a:t>
            </a:r>
            <a:r>
              <a:rPr lang="en-US" dirty="0"/>
              <a:t> method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4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3340-26B7-2141-9540-4768B7FB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1130-208B-074C-9CCD-E577281C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JSX </a:t>
            </a:r>
            <a:r>
              <a:rPr lang="en-US" dirty="0" err="1"/>
              <a:t>làm</a:t>
            </a:r>
            <a:r>
              <a:rPr lang="en-US" dirty="0"/>
              <a:t> template engine </a:t>
            </a:r>
          </a:p>
          <a:p>
            <a:r>
              <a:rPr lang="en-US" dirty="0"/>
              <a:t>JSX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JavaScript XML. JSX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HTML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JavaScript </a:t>
            </a:r>
          </a:p>
          <a:p>
            <a:r>
              <a:rPr lang="en-US" dirty="0"/>
              <a:t>JSX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{{}}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data </a:t>
            </a:r>
            <a:r>
              <a:rPr lang="en-US" dirty="0" err="1"/>
              <a:t>vào</a:t>
            </a:r>
            <a:r>
              <a:rPr lang="en-US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42945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FAA6-02FB-5A4A-B45E-FDDAD5B9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B414-C78D-804A-81B9-567BA224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14210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411B-E864-9043-AFDC-52AB0120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01D6-0881-E543-93B4-B6A251A5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Hello World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VueJS</a:t>
            </a:r>
            <a:endParaRPr lang="en-US" dirty="0"/>
          </a:p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App</a:t>
            </a:r>
          </a:p>
          <a:p>
            <a:r>
              <a:rPr lang="en-US" dirty="0"/>
              <a:t>Virtual Dom</a:t>
            </a:r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state, computed,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4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VueJS</a:t>
            </a:r>
            <a:endParaRPr lang="en-US" dirty="0"/>
          </a:p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App</a:t>
            </a:r>
          </a:p>
          <a:p>
            <a:r>
              <a:rPr lang="en-US" dirty="0"/>
              <a:t>Virtual Dom</a:t>
            </a:r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state, computed, method, </a:t>
            </a:r>
            <a:r>
              <a:rPr lang="en-US" dirty="0" err="1"/>
              <a:t>jsx</a:t>
            </a:r>
            <a:endParaRPr lang="en-US" dirty="0"/>
          </a:p>
        </p:txBody>
      </p:sp>
      <p:pic>
        <p:nvPicPr>
          <p:cNvPr id="5" name="Picture 2" descr="E:\2017\Logo\lap-trinh-v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03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63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cách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HTML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thẻ</a:t>
            </a:r>
            <a:r>
              <a:rPr lang="en-US" dirty="0"/>
              <a:t> script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-cli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Khó</a:t>
            </a:r>
            <a:r>
              <a:rPr lang="en-US" dirty="0"/>
              <a:t> maintain, readable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-cli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maintain </a:t>
            </a:r>
            <a:r>
              <a:rPr lang="en-US" dirty="0" err="1"/>
              <a:t>và</a:t>
            </a:r>
            <a:r>
              <a:rPr lang="en-US" dirty="0"/>
              <a:t> readable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nodejs</a:t>
            </a:r>
            <a:endParaRPr lang="en-US" dirty="0"/>
          </a:p>
        </p:txBody>
      </p:sp>
      <p:pic>
        <p:nvPicPr>
          <p:cNvPr id="5" name="Picture 2" descr="E:\2017\Logo\lap-trinh-v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6095350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09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-cli. </a:t>
            </a:r>
            <a:r>
              <a:rPr lang="en-US" dirty="0" err="1"/>
              <a:t>Tại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    		 </a:t>
            </a:r>
            <a:r>
              <a:rPr lang="en-US" sz="2400" dirty="0" err="1">
                <a:solidFill>
                  <a:srgbClr val="FF0000"/>
                </a:solidFill>
              </a:rPr>
              <a:t>vue</a:t>
            </a:r>
            <a:r>
              <a:rPr lang="en-US" sz="2400" dirty="0">
                <a:solidFill>
                  <a:srgbClr val="FF0000"/>
                </a:solidFill>
              </a:rPr>
              <a:t> create &lt;</a:t>
            </a:r>
            <a:r>
              <a:rPr lang="en-US" sz="2400" dirty="0" err="1">
                <a:solidFill>
                  <a:srgbClr val="FF0000"/>
                </a:solidFill>
              </a:rPr>
              <a:t>app_name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err="1"/>
              <a:t>vue</a:t>
            </a:r>
            <a:r>
              <a:rPr lang="en-US" sz="2400" dirty="0"/>
              <a:t>-cli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npm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kéo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dependencies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/>
              <a:t>Sau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xong</a:t>
            </a:r>
            <a:r>
              <a:rPr lang="en-US" sz="2400" dirty="0"/>
              <a:t>,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cd </a:t>
            </a:r>
            <a:r>
              <a:rPr lang="en-US" sz="2400" dirty="0" err="1"/>
              <a:t>để</a:t>
            </a:r>
            <a:r>
              <a:rPr lang="en-US" sz="2400" dirty="0"/>
              <a:t> di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gõ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serve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                        </a:t>
            </a:r>
            <a:r>
              <a:rPr lang="en-US" sz="2400" dirty="0" err="1">
                <a:solidFill>
                  <a:srgbClr val="FF0000"/>
                </a:solidFill>
              </a:rPr>
              <a:t>npm</a:t>
            </a:r>
            <a:r>
              <a:rPr lang="en-US" sz="2400" dirty="0">
                <a:solidFill>
                  <a:srgbClr val="FF0000"/>
                </a:solidFill>
              </a:rPr>
              <a:t> run serve</a:t>
            </a:r>
          </a:p>
        </p:txBody>
      </p:sp>
      <p:pic>
        <p:nvPicPr>
          <p:cNvPr id="4" name="Picture 2" descr="E:\2017\Logo\lap-trinh-v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295633-4BC6-BA44-B13E-7C8BCB4AB8B9}"/>
              </a:ext>
            </a:extLst>
          </p:cNvPr>
          <p:cNvSpPr/>
          <p:nvPr/>
        </p:nvSpPr>
        <p:spPr>
          <a:xfrm>
            <a:off x="3823063" y="5146766"/>
            <a:ext cx="2917372" cy="539932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E038F-5F1D-EA40-8BA0-D860253B1508}"/>
              </a:ext>
            </a:extLst>
          </p:cNvPr>
          <p:cNvSpPr/>
          <p:nvPr/>
        </p:nvSpPr>
        <p:spPr>
          <a:xfrm>
            <a:off x="3740330" y="2521132"/>
            <a:ext cx="4210595" cy="465908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node_modules</a:t>
            </a:r>
            <a:r>
              <a:rPr lang="en-US" dirty="0"/>
              <a:t> </a:t>
            </a:r>
          </a:p>
          <a:p>
            <a:r>
              <a:rPr lang="en-US" dirty="0"/>
              <a:t>public </a:t>
            </a:r>
          </a:p>
          <a:p>
            <a:r>
              <a:rPr lang="en-US" dirty="0" err="1"/>
              <a:t>src</a:t>
            </a:r>
            <a:endParaRPr lang="en-US" dirty="0"/>
          </a:p>
          <a:p>
            <a:r>
              <a:rPr lang="en-US" dirty="0" err="1"/>
              <a:t>package.json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E:\2017\Logo\lap-trinh-v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7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366" y="470741"/>
            <a:ext cx="9940834" cy="835545"/>
          </a:xfrm>
        </p:spPr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app</a:t>
            </a:r>
          </a:p>
        </p:txBody>
      </p:sp>
      <p:pic>
        <p:nvPicPr>
          <p:cNvPr id="4" name="Picture 2" descr="E:\2017\Logo\lap-trinh-v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D14060-18C9-8143-9BDD-FE3E22683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031" y="1306286"/>
            <a:ext cx="8749937" cy="56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3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LifeCycleHook</a:t>
            </a:r>
            <a:endParaRPr lang="en-US" dirty="0"/>
          </a:p>
        </p:txBody>
      </p:sp>
      <p:pic>
        <p:nvPicPr>
          <p:cNvPr id="4" name="Picture 2" descr="E:\2017\Logo\lap-trinh-v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65D6C-B6B2-1A4F-A08A-3CA050261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beforeCreate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event </a:t>
            </a:r>
            <a:r>
              <a:rPr lang="en-US" dirty="0" err="1"/>
              <a:t>cho</a:t>
            </a:r>
            <a:r>
              <a:rPr lang="en-US" dirty="0"/>
              <a:t> Vue object instance </a:t>
            </a:r>
          </a:p>
          <a:p>
            <a:r>
              <a:rPr lang="en-US" dirty="0"/>
              <a:t>Created: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event </a:t>
            </a:r>
          </a:p>
          <a:p>
            <a:r>
              <a:rPr lang="en-US" dirty="0" err="1"/>
              <a:t>beforeMount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render DOM </a:t>
            </a:r>
            <a:r>
              <a:rPr lang="en-US" dirty="0" err="1"/>
              <a:t>cho</a:t>
            </a:r>
            <a:r>
              <a:rPr lang="en-US" dirty="0"/>
              <a:t> Vue object instance </a:t>
            </a:r>
          </a:p>
          <a:p>
            <a:r>
              <a:rPr lang="en-US" dirty="0"/>
              <a:t>Mounted: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render </a:t>
            </a:r>
            <a:r>
              <a:rPr lang="en-US" dirty="0" err="1"/>
              <a:t>xong</a:t>
            </a:r>
            <a:r>
              <a:rPr lang="en-US" dirty="0"/>
              <a:t> DOM </a:t>
            </a:r>
            <a:r>
              <a:rPr lang="en-US" dirty="0" err="1"/>
              <a:t>cho</a:t>
            </a:r>
            <a:r>
              <a:rPr lang="en-US" dirty="0"/>
              <a:t> Vue object instance </a:t>
            </a:r>
          </a:p>
          <a:p>
            <a:r>
              <a:rPr lang="en-US" dirty="0" err="1"/>
              <a:t>beforeUpdate</a:t>
            </a:r>
            <a:r>
              <a:rPr lang="en-US" dirty="0"/>
              <a:t>: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re-render DOM</a:t>
            </a:r>
          </a:p>
          <a:p>
            <a:r>
              <a:rPr lang="en-US" dirty="0"/>
              <a:t>Updated: </a:t>
            </a:r>
            <a:r>
              <a:rPr lang="en-US" dirty="0" err="1"/>
              <a:t>đưọc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re-render</a:t>
            </a:r>
          </a:p>
          <a:p>
            <a:r>
              <a:rPr lang="en-US" dirty="0" err="1"/>
              <a:t>beforeDestroy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goịu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huỷ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component </a:t>
            </a:r>
          </a:p>
          <a:p>
            <a:r>
              <a:rPr lang="en-US" dirty="0"/>
              <a:t>Destroyed: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Vue object instance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DOM</a:t>
            </a:r>
          </a:p>
        </p:txBody>
      </p:sp>
    </p:spTree>
    <p:extLst>
      <p:ext uri="{BB962C8B-B14F-4D97-AF65-F5344CB8AC3E}">
        <p14:creationId xmlns:p14="http://schemas.microsoft.com/office/powerpoint/2010/main" val="170583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DOM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DOM API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virtual DOM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</a:p>
          <a:p>
            <a:r>
              <a:rPr lang="en-US" dirty="0"/>
              <a:t>Virtual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JavaScript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DOM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DOM</a:t>
            </a:r>
          </a:p>
          <a:p>
            <a:r>
              <a:rPr lang="en-US" dirty="0"/>
              <a:t>Virtual Dom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Dom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render ra template</a:t>
            </a:r>
          </a:p>
        </p:txBody>
      </p:sp>
      <p:pic>
        <p:nvPicPr>
          <p:cNvPr id="4" name="Picture 2" descr="E:\2017\Logo\lap-trinh-v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5" y="5879592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5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en-US" dirty="0" err="1"/>
              <a:t>là</a:t>
            </a:r>
            <a:r>
              <a:rPr lang="en-US" dirty="0"/>
              <a:t> data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Vue Object Instance, watcher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state </a:t>
            </a:r>
            <a:r>
              <a:rPr lang="en-US" dirty="0" err="1"/>
              <a:t>để</a:t>
            </a:r>
            <a:r>
              <a:rPr lang="en-US" dirty="0"/>
              <a:t> re render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</a:p>
          <a:p>
            <a:r>
              <a:rPr lang="en-US" dirty="0"/>
              <a:t>State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key data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state </a:t>
            </a:r>
          </a:p>
        </p:txBody>
      </p:sp>
      <p:pic>
        <p:nvPicPr>
          <p:cNvPr id="4" name="Picture 2" descr="E:\2017\Logo\lap-trinh-v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5918889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062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{C0A7AA13-5D8A-7045-9DD2-1EA6B191FE06}tf10001067</Template>
  <TotalTime>307</TotalTime>
  <Words>471</Words>
  <Application>Microsoft Macintosh PowerPoint</Application>
  <PresentationFormat>Widescreen</PresentationFormat>
  <Paragraphs>70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Garamond</vt:lpstr>
      <vt:lpstr>Savon</vt:lpstr>
      <vt:lpstr>  VUEJS  Làm QuEN VỚI VUEJS</vt:lpstr>
      <vt:lpstr>Nội dung bài học  </vt:lpstr>
      <vt:lpstr>Tạo ứng dụng vuejs đầu tiên</vt:lpstr>
      <vt:lpstr>Tạo ứng dụng vuejs đầu tiên</vt:lpstr>
      <vt:lpstr>Tìm hiểu về cấu trúc dự án</vt:lpstr>
      <vt:lpstr>Vòng đời của vuejs app</vt:lpstr>
      <vt:lpstr>LifeCycleHook</vt:lpstr>
      <vt:lpstr>Virtual DOM </vt:lpstr>
      <vt:lpstr>State</vt:lpstr>
      <vt:lpstr>Computed</vt:lpstr>
      <vt:lpstr>Methods</vt:lpstr>
      <vt:lpstr>JSX</vt:lpstr>
      <vt:lpstr>Thực hành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Programing with php</dc:title>
  <dc:creator>Microsoft Office User</dc:creator>
  <cp:lastModifiedBy>Microsoft Office User</cp:lastModifiedBy>
  <cp:revision>47</cp:revision>
  <dcterms:created xsi:type="dcterms:W3CDTF">2017-05-23T16:57:02Z</dcterms:created>
  <dcterms:modified xsi:type="dcterms:W3CDTF">2020-10-04T05:06:43Z</dcterms:modified>
</cp:coreProperties>
</file>