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1" r:id="rId9"/>
    <p:sldId id="263" r:id="rId10"/>
    <p:sldId id="264" r:id="rId11"/>
    <p:sldId id="271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22"/>
    <p:restoredTop sz="94325"/>
  </p:normalViewPr>
  <p:slideViewPr>
    <p:cSldViewPr snapToGrid="0" snapToObjects="1">
      <p:cViewPr varScale="1">
        <p:scale>
          <a:sx n="64" d="100"/>
          <a:sy n="64" d="100"/>
        </p:scale>
        <p:origin x="184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A6FED-B5D8-F948-BD58-2E7528AF1D7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4E410-0D41-144E-B664-DC3F3A00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04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4E410-0D41-144E-B664-DC3F3A00A7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58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4E410-0D41-144E-B664-DC3F3A00A7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4E410-0D41-144E-B664-DC3F3A00A7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20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4E410-0D41-144E-B664-DC3F3A00A7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6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4C6EB92-3BDA-BB4C-8CD5-0B85302F3891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94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1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3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4C6EB92-3BDA-BB4C-8CD5-0B85302F3891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93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47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68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4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5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EB92-3BDA-BB4C-8CD5-0B85302F3891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7075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4C6EB92-3BDA-BB4C-8CD5-0B85302F3891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569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4C6EB92-3BDA-BB4C-8CD5-0B85302F3891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408FD6-34D0-5A46-9BC7-4053F2359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6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215" y="1747270"/>
            <a:ext cx="8630653" cy="179647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VUEJS</a:t>
            </a:r>
            <a:br>
              <a:rPr lang="en-US" dirty="0"/>
            </a:br>
            <a:br>
              <a:rPr lang="en-US" dirty="0"/>
            </a:br>
            <a:r>
              <a:rPr lang="en-US" sz="2700" dirty="0"/>
              <a:t>COMPONENT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5605" y="4810651"/>
            <a:ext cx="7065872" cy="707598"/>
          </a:xfrm>
        </p:spPr>
        <p:txBody>
          <a:bodyPr/>
          <a:lstStyle/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Luân</a:t>
            </a:r>
            <a:endParaRPr lang="en-US" dirty="0"/>
          </a:p>
          <a:p>
            <a:r>
              <a:rPr lang="en-US" dirty="0"/>
              <a:t>NIIT</a:t>
            </a:r>
          </a:p>
        </p:txBody>
      </p:sp>
      <p:pic>
        <p:nvPicPr>
          <p:cNvPr id="1026" name="Picture 2" descr="E:\2017\Logo\lap-trinh-vi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196" y="268291"/>
            <a:ext cx="2295619" cy="54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75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component con </a:t>
            </a:r>
            <a:r>
              <a:rPr lang="en-US" dirty="0" err="1"/>
              <a:t>từ</a:t>
            </a:r>
            <a:r>
              <a:rPr lang="en-US" dirty="0"/>
              <a:t> component cha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component con </a:t>
            </a:r>
            <a:r>
              <a:rPr lang="en-US" dirty="0" err="1"/>
              <a:t>từ</a:t>
            </a:r>
            <a:r>
              <a:rPr lang="en-US" dirty="0"/>
              <a:t> component cha,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ref attribute. ref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DOM </a:t>
            </a:r>
            <a:r>
              <a:rPr lang="en-US" dirty="0" err="1"/>
              <a:t>của</a:t>
            </a:r>
            <a:r>
              <a:rPr lang="en-US" dirty="0"/>
              <a:t> component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component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property, method, event </a:t>
            </a:r>
            <a:r>
              <a:rPr lang="en-US" dirty="0" err="1"/>
              <a:t>của</a:t>
            </a:r>
            <a:r>
              <a:rPr lang="en-US" dirty="0"/>
              <a:t> DOM object</a:t>
            </a:r>
          </a:p>
          <a:p>
            <a:r>
              <a:rPr lang="en-US" dirty="0" err="1"/>
              <a:t>Qúa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component con </a:t>
            </a:r>
            <a:r>
              <a:rPr lang="en-US" dirty="0" err="1"/>
              <a:t>từ</a:t>
            </a:r>
            <a:r>
              <a:rPr lang="en-US" dirty="0"/>
              <a:t> component cha </a:t>
            </a: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bước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B1,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ref attribute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component con</a:t>
            </a:r>
          </a:p>
          <a:p>
            <a:pPr marL="0" indent="0">
              <a:buNone/>
            </a:pPr>
            <a:r>
              <a:rPr lang="en-US" dirty="0"/>
              <a:t> 		</a:t>
            </a:r>
            <a:r>
              <a:rPr lang="en-US" dirty="0">
                <a:solidFill>
                  <a:srgbClr val="C00000"/>
                </a:solidFill>
              </a:rPr>
              <a:t>&lt;Child-</a:t>
            </a:r>
            <a:r>
              <a:rPr lang="en-US" dirty="0" err="1">
                <a:solidFill>
                  <a:srgbClr val="C00000"/>
                </a:solidFill>
              </a:rPr>
              <a:t>Compt</a:t>
            </a:r>
            <a:r>
              <a:rPr lang="en-US" dirty="0">
                <a:solidFill>
                  <a:srgbClr val="C00000"/>
                </a:solidFill>
              </a:rPr>
              <a:t> ref=“child”&gt;&lt;/Child-</a:t>
            </a:r>
            <a:r>
              <a:rPr lang="en-US" dirty="0" err="1">
                <a:solidFill>
                  <a:srgbClr val="C00000"/>
                </a:solidFill>
              </a:rPr>
              <a:t>Compt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>	B2, </a:t>
            </a:r>
            <a:r>
              <a:rPr lang="en-US" dirty="0" err="1"/>
              <a:t>gọi</a:t>
            </a:r>
            <a:r>
              <a:rPr lang="en-US" dirty="0"/>
              <a:t> 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component con </a:t>
            </a:r>
            <a:r>
              <a:rPr lang="en-US" dirty="0" err="1"/>
              <a:t>từ</a:t>
            </a:r>
            <a:r>
              <a:rPr lang="en-US" dirty="0"/>
              <a:t> component cha </a:t>
            </a:r>
            <a:r>
              <a:rPr lang="en-US" dirty="0" err="1"/>
              <a:t>thông</a:t>
            </a:r>
            <a:r>
              <a:rPr lang="en-US" dirty="0"/>
              <a:t> qua ref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this.$</a:t>
            </a:r>
            <a:r>
              <a:rPr lang="en-US" dirty="0" err="1">
                <a:solidFill>
                  <a:srgbClr val="C00000"/>
                </a:solidFill>
              </a:rPr>
              <a:t>refs.child.method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2" descr="E:\2017\Logo\lap-trinh-v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196" y="5918889"/>
            <a:ext cx="2295619" cy="54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062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6ECE1-310F-BD42-B80F-938D79AC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component con </a:t>
            </a:r>
            <a:r>
              <a:rPr lang="en-US" dirty="0" err="1"/>
              <a:t>đến</a:t>
            </a:r>
            <a:r>
              <a:rPr lang="en-US" dirty="0"/>
              <a:t> component cha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BD677-6A23-4F45-8A53-66277594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551680"/>
          </a:xfrm>
        </p:spPr>
        <p:txBody>
          <a:bodyPr>
            <a:normAutofit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component con,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$emit listener 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Tại</a:t>
            </a:r>
            <a:r>
              <a:rPr lang="en-US" dirty="0"/>
              <a:t> Child-Comp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this.$emit</a:t>
            </a:r>
            <a:r>
              <a:rPr lang="en-US" dirty="0">
                <a:solidFill>
                  <a:srgbClr val="C00000"/>
                </a:solidFill>
              </a:rPr>
              <a:t>(‘</a:t>
            </a:r>
            <a:r>
              <a:rPr lang="en-US" dirty="0" err="1">
                <a:solidFill>
                  <a:srgbClr val="C00000"/>
                </a:solidFill>
              </a:rPr>
              <a:t>testEvent</a:t>
            </a:r>
            <a:r>
              <a:rPr lang="en-US" dirty="0">
                <a:solidFill>
                  <a:srgbClr val="C00000"/>
                </a:solidFill>
              </a:rPr>
              <a:t>’,payload)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Tại</a:t>
            </a:r>
            <a:r>
              <a:rPr lang="en-US" dirty="0"/>
              <a:t> Parent-Comp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&lt;Child-Comp @</a:t>
            </a:r>
            <a:r>
              <a:rPr lang="en-US" dirty="0" err="1">
                <a:solidFill>
                  <a:srgbClr val="C00000"/>
                </a:solidFill>
              </a:rPr>
              <a:t>testEvent</a:t>
            </a:r>
            <a:r>
              <a:rPr lang="en-US" dirty="0">
                <a:solidFill>
                  <a:srgbClr val="C00000"/>
                </a:solidFill>
              </a:rPr>
              <a:t> = “</a:t>
            </a:r>
            <a:r>
              <a:rPr lang="en-US" dirty="0" err="1">
                <a:solidFill>
                  <a:srgbClr val="C00000"/>
                </a:solidFill>
              </a:rPr>
              <a:t>handleEvent</a:t>
            </a:r>
            <a:r>
              <a:rPr lang="en-US" dirty="0">
                <a:solidFill>
                  <a:srgbClr val="C00000"/>
                </a:solidFill>
              </a:rPr>
              <a:t>”&gt;&lt;/Child-Comp&gt;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      ……..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	methods: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 function </a:t>
            </a:r>
            <a:r>
              <a:rPr lang="en-US" dirty="0" err="1">
                <a:solidFill>
                  <a:srgbClr val="C00000"/>
                </a:solidFill>
              </a:rPr>
              <a:t>handleEvent</a:t>
            </a:r>
            <a:r>
              <a:rPr lang="en-US" dirty="0">
                <a:solidFill>
                  <a:srgbClr val="C00000"/>
                </a:solidFill>
              </a:rPr>
              <a:t>(payload){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3422210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25177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JSX</a:t>
            </a:r>
          </a:p>
        </p:txBody>
      </p:sp>
      <p:pic>
        <p:nvPicPr>
          <p:cNvPr id="5" name="Picture 2" descr="E:\2017\Logo\lap-trinh-vi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495" y="6005702"/>
            <a:ext cx="2295619" cy="54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CDCA5-7709-D548-893B-661257DD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JSX </a:t>
            </a:r>
            <a:r>
              <a:rPr lang="en-US" dirty="0" err="1"/>
              <a:t>viết</a:t>
            </a:r>
            <a:r>
              <a:rPr lang="en-US" dirty="0"/>
              <a:t> tats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and XML</a:t>
            </a:r>
          </a:p>
          <a:p>
            <a:r>
              <a:rPr lang="en-US" dirty="0" err="1"/>
              <a:t>Là</a:t>
            </a:r>
            <a:r>
              <a:rPr lang="en-US" dirty="0"/>
              <a:t> template engine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</a:p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code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09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A250-FDFC-1446-90EB-34D3097A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2A71-E9EB-C344-A037-EFE35C5E5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v-if</a:t>
            </a:r>
          </a:p>
          <a:p>
            <a:r>
              <a:rPr lang="en-US" dirty="0"/>
              <a:t>v-for</a:t>
            </a:r>
          </a:p>
          <a:p>
            <a:r>
              <a:rPr lang="en-US" dirty="0"/>
              <a:t>@event</a:t>
            </a:r>
          </a:p>
          <a:p>
            <a:r>
              <a:rPr lang="en-US" dirty="0"/>
              <a:t>v-model </a:t>
            </a:r>
          </a:p>
          <a:p>
            <a:r>
              <a:rPr lang="en-US" dirty="0"/>
              <a:t>v-html</a:t>
            </a:r>
          </a:p>
          <a:p>
            <a:r>
              <a:rPr lang="en-US" dirty="0"/>
              <a:t>:attribute</a:t>
            </a:r>
          </a:p>
          <a:p>
            <a:r>
              <a:rPr lang="en-US" dirty="0"/>
              <a:t>:dynamic class</a:t>
            </a:r>
          </a:p>
        </p:txBody>
      </p:sp>
    </p:spTree>
    <p:extLst>
      <p:ext uri="{BB962C8B-B14F-4D97-AF65-F5344CB8AC3E}">
        <p14:creationId xmlns:p14="http://schemas.microsoft.com/office/powerpoint/2010/main" val="1541241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FAA6-02FB-5A4A-B45E-FDDAD5B9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BB414-C78D-804A-81B9-567BA224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1142102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411B-E864-9043-AFDC-52AB0120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E01D6-0881-E543-93B4-B6A251A5A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r>
              <a:rPr lang="en-US" dirty="0"/>
              <a:t> Component</a:t>
            </a:r>
          </a:p>
          <a:p>
            <a:r>
              <a:rPr lang="en-US" dirty="0"/>
              <a:t>Props</a:t>
            </a:r>
          </a:p>
          <a:p>
            <a:r>
              <a:rPr lang="en-US" dirty="0"/>
              <a:t>JSX</a:t>
            </a:r>
          </a:p>
        </p:txBody>
      </p:sp>
    </p:spTree>
    <p:extLst>
      <p:ext uri="{BB962C8B-B14F-4D97-AF65-F5344CB8AC3E}">
        <p14:creationId xmlns:p14="http://schemas.microsoft.com/office/powerpoint/2010/main" val="401134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r>
              <a:rPr lang="en-US" dirty="0"/>
              <a:t> Component</a:t>
            </a:r>
          </a:p>
          <a:p>
            <a:r>
              <a:rPr lang="en-US" dirty="0"/>
              <a:t>Props</a:t>
            </a:r>
          </a:p>
          <a:p>
            <a:r>
              <a:rPr lang="en-US" dirty="0"/>
              <a:t>JSX</a:t>
            </a:r>
          </a:p>
        </p:txBody>
      </p:sp>
      <p:pic>
        <p:nvPicPr>
          <p:cNvPr id="5" name="Picture 2" descr="E:\2017\Logo\lap-trinh-v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196" y="268291"/>
            <a:ext cx="2295619" cy="54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03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30638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Component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Vuejs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component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/>
              <a:t>Component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</a:p>
        </p:txBody>
      </p:sp>
      <p:pic>
        <p:nvPicPr>
          <p:cNvPr id="5" name="Picture 2" descr="E:\2017\Logo\lap-trinh-v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196" y="6095350"/>
            <a:ext cx="2295619" cy="54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09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2060"/>
            </a:solidFill>
          </a:ln>
        </p:spPr>
        <p:txBody>
          <a:bodyPr/>
          <a:lstStyle/>
          <a:p>
            <a:r>
              <a:rPr lang="en-US" sz="2400" dirty="0"/>
              <a:t>Data </a:t>
            </a:r>
            <a:r>
              <a:rPr lang="en-US" sz="2400" dirty="0" err="1"/>
              <a:t>trong</a:t>
            </a:r>
            <a:r>
              <a:rPr lang="en-US" sz="2400" dirty="0"/>
              <a:t> component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tránh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component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chiếu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data </a:t>
            </a:r>
          </a:p>
          <a:p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component </a:t>
            </a:r>
            <a:r>
              <a:rPr lang="en-US" sz="2400" dirty="0" err="1"/>
              <a:t>là</a:t>
            </a:r>
            <a:r>
              <a:rPr lang="en-US" sz="2400" dirty="0"/>
              <a:t> global component </a:t>
            </a:r>
            <a:r>
              <a:rPr lang="en-US" sz="2400" dirty="0" err="1"/>
              <a:t>và</a:t>
            </a:r>
            <a:r>
              <a:rPr lang="en-US" sz="2400" dirty="0"/>
              <a:t> local component</a:t>
            </a:r>
          </a:p>
          <a:p>
            <a:r>
              <a:rPr lang="en-US" sz="2400" dirty="0"/>
              <a:t>Global component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ở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r>
              <a:rPr lang="en-US" sz="2400" dirty="0"/>
              <a:t> </a:t>
            </a:r>
            <a:r>
              <a:rPr lang="en-US" sz="2400" dirty="0" err="1"/>
              <a:t>đâu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local component, component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import </a:t>
            </a:r>
            <a:r>
              <a:rPr lang="en-US" sz="2400" dirty="0" err="1"/>
              <a:t>vào</a:t>
            </a:r>
            <a:r>
              <a:rPr lang="en-US" sz="2400" dirty="0"/>
              <a:t> file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Vuejs</a:t>
            </a:r>
            <a:r>
              <a:rPr lang="en-US" sz="2400" dirty="0"/>
              <a:t> suggest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local component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 global component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 descr="E:\2017\Logo\lap-trinh-v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196" y="268291"/>
            <a:ext cx="2295619" cy="54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5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- 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global component,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Vue.component</a:t>
            </a:r>
            <a:r>
              <a:rPr lang="en-US" dirty="0">
                <a:solidFill>
                  <a:srgbClr val="C00000"/>
                </a:solidFill>
              </a:rPr>
              <a:t>(‘component-name’,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data,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methods,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computed,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…….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})</a:t>
            </a:r>
          </a:p>
        </p:txBody>
      </p:sp>
      <p:pic>
        <p:nvPicPr>
          <p:cNvPr id="4" name="Picture 2" descr="E:\2017\Logo\lap-trinh-vi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196" y="268291"/>
            <a:ext cx="2295619" cy="54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27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181B-BCC7-8B47-A350-E75F5583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-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F1DD5-D2EC-FF46-8EBD-F6B8777D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local component,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file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.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&lt;template&gt;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&lt;/template&gt;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………..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&lt;/script&gt;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&lt;style&gt;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05144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366" y="470741"/>
            <a:ext cx="9940834" cy="835545"/>
          </a:xfrm>
        </p:spPr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local component </a:t>
            </a:r>
          </a:p>
        </p:txBody>
      </p:sp>
      <p:pic>
        <p:nvPicPr>
          <p:cNvPr id="4" name="Picture 2" descr="E:\2017\Logo\lap-trinh-vi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196" y="268291"/>
            <a:ext cx="2295619" cy="54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ABFC8A-E0AC-8E47-9ECD-FD9A616F16D6}"/>
              </a:ext>
            </a:extLst>
          </p:cNvPr>
          <p:cNvSpPr txBox="1"/>
          <p:nvPr/>
        </p:nvSpPr>
        <p:spPr>
          <a:xfrm>
            <a:off x="1125582" y="1493471"/>
            <a:ext cx="10413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component (component con)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component </a:t>
            </a:r>
            <a:r>
              <a:rPr lang="en-US" dirty="0" err="1"/>
              <a:t>khác</a:t>
            </a:r>
            <a:r>
              <a:rPr lang="en-US" dirty="0"/>
              <a:t> (component cha)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component con </a:t>
            </a:r>
            <a:r>
              <a:rPr lang="en-US" dirty="0" err="1"/>
              <a:t>trong</a:t>
            </a:r>
            <a:r>
              <a:rPr lang="en-US" dirty="0"/>
              <a:t> component cha, ta </a:t>
            </a:r>
            <a:r>
              <a:rPr lang="en-US" dirty="0" err="1"/>
              <a:t>phải</a:t>
            </a:r>
            <a:r>
              <a:rPr lang="en-US" dirty="0"/>
              <a:t> import component con </a:t>
            </a:r>
            <a:r>
              <a:rPr lang="en-US" dirty="0" err="1"/>
              <a:t>vào</a:t>
            </a:r>
            <a:r>
              <a:rPr lang="en-US" dirty="0"/>
              <a:t> component cha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component con </a:t>
            </a:r>
            <a:r>
              <a:rPr lang="en-US" dirty="0" err="1"/>
              <a:t>trong</a:t>
            </a:r>
            <a:r>
              <a:rPr lang="en-US" dirty="0"/>
              <a:t> key </a:t>
            </a:r>
            <a:r>
              <a:rPr lang="en-US" dirty="0">
                <a:solidFill>
                  <a:srgbClr val="C00000"/>
                </a:solidFill>
              </a:rPr>
              <a:t>components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component cha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3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components</a:t>
            </a:r>
          </a:p>
        </p:txBody>
      </p:sp>
      <p:pic>
        <p:nvPicPr>
          <p:cNvPr id="4" name="Picture 2" descr="E:\2017\Logo\lap-trinh-v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196" y="268291"/>
            <a:ext cx="2295619" cy="54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65D6C-B6B2-1A4F-A08A-3CA050261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component cha </a:t>
            </a:r>
            <a:r>
              <a:rPr lang="en-US" dirty="0" err="1"/>
              <a:t>vào</a:t>
            </a:r>
            <a:r>
              <a:rPr lang="en-US" dirty="0"/>
              <a:t> component con </a:t>
            </a:r>
          </a:p>
          <a:p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component con </a:t>
            </a:r>
            <a:r>
              <a:rPr lang="en-US" dirty="0" err="1"/>
              <a:t>từ</a:t>
            </a:r>
            <a:r>
              <a:rPr lang="en-US" dirty="0"/>
              <a:t> component cha </a:t>
            </a:r>
            <a:r>
              <a:rPr lang="en-US" dirty="0" err="1"/>
              <a:t>thông</a:t>
            </a:r>
            <a:r>
              <a:rPr lang="en-US" dirty="0"/>
              <a:t> qua ref</a:t>
            </a:r>
          </a:p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component con </a:t>
            </a:r>
            <a:r>
              <a:rPr lang="en-US" dirty="0" err="1"/>
              <a:t>đến</a:t>
            </a:r>
            <a:r>
              <a:rPr lang="en-US" dirty="0"/>
              <a:t> component cha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state management (</a:t>
            </a:r>
            <a:r>
              <a:rPr lang="en-US" dirty="0" err="1"/>
              <a:t>vuex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583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component cha </a:t>
            </a:r>
            <a:r>
              <a:rPr lang="en-US" dirty="0" err="1"/>
              <a:t>vào</a:t>
            </a:r>
            <a:r>
              <a:rPr lang="en-US" dirty="0"/>
              <a:t> component con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component cha </a:t>
            </a:r>
            <a:r>
              <a:rPr lang="en-US" dirty="0" err="1"/>
              <a:t>vào</a:t>
            </a:r>
            <a:r>
              <a:rPr lang="en-US" dirty="0"/>
              <a:t> component con,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prop </a:t>
            </a:r>
          </a:p>
          <a:p>
            <a:r>
              <a:rPr lang="en-US" dirty="0"/>
              <a:t>Prop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component con </a:t>
            </a:r>
            <a:r>
              <a:rPr lang="en-US" dirty="0" err="1"/>
              <a:t>bằng</a:t>
            </a:r>
            <a:r>
              <a:rPr lang="en-US" dirty="0"/>
              <a:t> key prop,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attribute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html</a:t>
            </a:r>
          </a:p>
          <a:p>
            <a:r>
              <a:rPr lang="en-US" dirty="0"/>
              <a:t>Prop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: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prop</a:t>
            </a:r>
          </a:p>
        </p:txBody>
      </p:sp>
      <p:pic>
        <p:nvPicPr>
          <p:cNvPr id="4" name="Picture 2" descr="E:\2017\Logo\lap-trinh-v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195" y="5879592"/>
            <a:ext cx="2295619" cy="54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55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{C0A7AA13-5D8A-7045-9DD2-1EA6B191FE06}tf10001067</Template>
  <TotalTime>1497</TotalTime>
  <Words>604</Words>
  <Application>Microsoft Macintosh PowerPoint</Application>
  <PresentationFormat>Widescreen</PresentationFormat>
  <Paragraphs>90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Garamond</vt:lpstr>
      <vt:lpstr>Savon</vt:lpstr>
      <vt:lpstr>  VUEJS  COMPONENT</vt:lpstr>
      <vt:lpstr>Nội dung bài học  </vt:lpstr>
      <vt:lpstr>Component</vt:lpstr>
      <vt:lpstr>Component</vt:lpstr>
      <vt:lpstr>Component - Global</vt:lpstr>
      <vt:lpstr>Component - Local</vt:lpstr>
      <vt:lpstr>Sử dụng local component </vt:lpstr>
      <vt:lpstr>Giao tiếp giữa components</vt:lpstr>
      <vt:lpstr>Truyền tham số component cha vào component con </vt:lpstr>
      <vt:lpstr>Gọi hàm component con từ component cha</vt:lpstr>
      <vt:lpstr>Truyền tín hiệu từ component con đến component cha </vt:lpstr>
      <vt:lpstr>JSX</vt:lpstr>
      <vt:lpstr>Cú pháp JSX</vt:lpstr>
      <vt:lpstr>Thực hành</vt:lpstr>
      <vt:lpstr>Tổng kết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Programing with php</dc:title>
  <dc:creator>Microsoft Office User</dc:creator>
  <cp:lastModifiedBy>Microsoft Office User</cp:lastModifiedBy>
  <cp:revision>68</cp:revision>
  <dcterms:created xsi:type="dcterms:W3CDTF">2017-05-23T16:57:02Z</dcterms:created>
  <dcterms:modified xsi:type="dcterms:W3CDTF">2020-11-23T03:10:32Z</dcterms:modified>
</cp:coreProperties>
</file>