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4"/>
  </p:notesMasterIdLst>
  <p:sldIdLst>
    <p:sldId id="256" r:id="rId2"/>
    <p:sldId id="257" r:id="rId3"/>
    <p:sldId id="272" r:id="rId4"/>
    <p:sldId id="274" r:id="rId5"/>
    <p:sldId id="275" r:id="rId6"/>
    <p:sldId id="276" r:id="rId7"/>
    <p:sldId id="273" r:id="rId8"/>
    <p:sldId id="258" r:id="rId9"/>
    <p:sldId id="259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/>
    <p:restoredTop sz="94407"/>
  </p:normalViewPr>
  <p:slideViewPr>
    <p:cSldViewPr snapToGrid="0" snapToObjects="1">
      <p:cViewPr varScale="1">
        <p:scale>
          <a:sx n="120" d="100"/>
          <a:sy n="120" d="100"/>
        </p:scale>
        <p:origin x="192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A6FED-B5D8-F948-BD58-2E7528AF1D7E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4E410-0D41-144E-B664-DC3F3A00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E410-0D41-144E-B664-DC3F3A00A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E410-0D41-144E-B664-DC3F3A00A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4C6EB92-3BDA-BB4C-8CD5-0B85302F389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4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C6EB92-3BDA-BB4C-8CD5-0B85302F389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7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8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075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4C6EB92-3BDA-BB4C-8CD5-0B85302F389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69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C6EB92-3BDA-BB4C-8CD5-0B85302F389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215" y="1747270"/>
            <a:ext cx="8630653" cy="17964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VUEJS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SLOT, watcher, VUE VALIDATE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5605" y="4810651"/>
            <a:ext cx="7065872" cy="707598"/>
          </a:xfrm>
        </p:spPr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Luân</a:t>
            </a:r>
            <a:endParaRPr lang="en-US" dirty="0"/>
          </a:p>
          <a:p>
            <a:r>
              <a:rPr lang="en-US" dirty="0"/>
              <a:t>NIIT</a:t>
            </a:r>
          </a:p>
        </p:txBody>
      </p:sp>
      <p:pic>
        <p:nvPicPr>
          <p:cNvPr id="1026" name="Picture 2" descr="E:\2017\Logo\lap-trinh-v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5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Validate Form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vuelidate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Vuevalidate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validate form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  </a:t>
            </a:r>
            <a:r>
              <a:rPr lang="en-US" dirty="0" err="1"/>
              <a:t>vuelidate</a:t>
            </a:r>
            <a:r>
              <a:rPr lang="en-US" dirty="0"/>
              <a:t> –save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Vue from ‘</a:t>
            </a:r>
            <a:r>
              <a:rPr lang="en-US" dirty="0" err="1"/>
              <a:t>vue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Vuelidate</a:t>
            </a:r>
            <a:r>
              <a:rPr lang="en-US" dirty="0"/>
              <a:t> from ‘</a:t>
            </a:r>
            <a:r>
              <a:rPr lang="en-US" dirty="0" err="1"/>
              <a:t>vuelidate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 err="1"/>
              <a:t>Vue.use</a:t>
            </a:r>
            <a:r>
              <a:rPr lang="en-US" dirty="0"/>
              <a:t>(</a:t>
            </a:r>
            <a:r>
              <a:rPr lang="en-US" dirty="0" err="1"/>
              <a:t>Vuelidate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7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FAA6-02FB-5A4A-B45E-FDDAD5B9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vuevalidate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B414-C78D-804A-81B9-567BA224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demo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vuevalidate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0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411B-E864-9043-AFDC-52AB0120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01D6-0881-E543-93B4-B6A251A5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Slot</a:t>
            </a:r>
          </a:p>
          <a:p>
            <a:r>
              <a:rPr lang="en-US" dirty="0"/>
              <a:t>Class and Style Binding</a:t>
            </a:r>
          </a:p>
          <a:p>
            <a:r>
              <a:rPr lang="en-US" dirty="0"/>
              <a:t>$watch</a:t>
            </a:r>
          </a:p>
          <a:p>
            <a:r>
              <a:rPr lang="en-US" dirty="0"/>
              <a:t>Validate form </a:t>
            </a:r>
            <a:r>
              <a:rPr lang="en-US" dirty="0" err="1"/>
              <a:t>bằng</a:t>
            </a:r>
            <a:r>
              <a:rPr lang="en-US" dirty="0"/>
              <a:t> watcher </a:t>
            </a:r>
          </a:p>
          <a:p>
            <a:r>
              <a:rPr lang="en-US" dirty="0"/>
              <a:t>Validate form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vuelidate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4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Slot</a:t>
            </a:r>
          </a:p>
          <a:p>
            <a:r>
              <a:rPr lang="en-US" dirty="0"/>
              <a:t>Class and Style Binding</a:t>
            </a:r>
          </a:p>
          <a:p>
            <a:r>
              <a:rPr lang="en-US" dirty="0"/>
              <a:t>$watch</a:t>
            </a:r>
          </a:p>
          <a:p>
            <a:r>
              <a:rPr lang="en-US" dirty="0"/>
              <a:t>Validate form </a:t>
            </a:r>
            <a:r>
              <a:rPr lang="en-US" dirty="0" err="1"/>
              <a:t>bằng</a:t>
            </a:r>
            <a:r>
              <a:rPr lang="en-US" dirty="0"/>
              <a:t> watcher </a:t>
            </a:r>
          </a:p>
          <a:p>
            <a:r>
              <a:rPr lang="en-US" dirty="0"/>
              <a:t>Validate form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vuelidate</a:t>
            </a:r>
            <a:endParaRPr lang="en-US" dirty="0"/>
          </a:p>
        </p:txBody>
      </p:sp>
      <p:pic>
        <p:nvPicPr>
          <p:cNvPr id="5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03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DE18-99A0-F744-8AAC-FC7E9A8C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B649-299F-3841-8321-913335BC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vuejs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ra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slot</a:t>
            </a:r>
          </a:p>
        </p:txBody>
      </p:sp>
    </p:spTree>
    <p:extLst>
      <p:ext uri="{BB962C8B-B14F-4D97-AF65-F5344CB8AC3E}">
        <p14:creationId xmlns:p14="http://schemas.microsoft.com/office/powerpoint/2010/main" val="244061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DEC4-A992-364D-ACD0-D31CA864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slot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7F77-284E-1447-9B57-ADD6285B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slot,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&lt;slot&gt;&lt;/slot&gt;. </a:t>
            </a:r>
            <a:br>
              <a:rPr lang="en-US" dirty="0"/>
            </a:b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 </a:t>
            </a:r>
            <a:r>
              <a:rPr lang="en-US" dirty="0" err="1"/>
              <a:t>Layout.vue</a:t>
            </a:r>
            <a:br>
              <a:rPr lang="en-US" dirty="0"/>
            </a:br>
            <a:r>
              <a:rPr lang="en-US" dirty="0"/>
              <a:t>&lt;header&gt;</a:t>
            </a:r>
            <a:br>
              <a:rPr lang="en-US" dirty="0"/>
            </a:br>
            <a:r>
              <a:rPr lang="en-US" dirty="0"/>
              <a:t>   &lt;slot&gt;&lt;/slot&gt;</a:t>
            </a:r>
            <a:br>
              <a:rPr lang="en-US" dirty="0"/>
            </a:br>
            <a:r>
              <a:rPr lang="en-US" dirty="0"/>
              <a:t>&lt;/header&gt; </a:t>
            </a:r>
          </a:p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&lt;Layout&gt;</a:t>
            </a:r>
            <a:br>
              <a:rPr lang="en-US" dirty="0"/>
            </a:br>
            <a:r>
              <a:rPr lang="en-US" dirty="0"/>
              <a:t>   &lt;template&gt;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ReplacementSlot</a:t>
            </a:r>
            <a:r>
              <a:rPr lang="en-US" dirty="0"/>
              <a:t>&gt;&lt;/</a:t>
            </a:r>
            <a:r>
              <a:rPr lang="en-US" dirty="0" err="1"/>
              <a:t>ReplacementSlot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&lt;/template&gt;</a:t>
            </a:r>
            <a:br>
              <a:rPr lang="en-US" dirty="0"/>
            </a:br>
            <a:r>
              <a:rPr lang="en-US" dirty="0"/>
              <a:t>&lt;/Layout&gt;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7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7D6B-8A73-AE4D-94AD-D78F4796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3A65-2662-3240-92A9-6D84D4E2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fallback content,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template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slot, </a:t>
            </a:r>
            <a:r>
              <a:rPr lang="en-US" dirty="0" err="1"/>
              <a:t>nội</a:t>
            </a:r>
            <a:r>
              <a:rPr lang="en-US" dirty="0"/>
              <a:t> dung fallback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 </a:t>
            </a:r>
            <a:r>
              <a:rPr lang="en-US" dirty="0" err="1"/>
              <a:t>Layout.vue</a:t>
            </a:r>
            <a:br>
              <a:rPr lang="en-US" dirty="0"/>
            </a:br>
            <a:r>
              <a:rPr lang="en-US" dirty="0"/>
              <a:t>&lt;header&gt;</a:t>
            </a:r>
            <a:br>
              <a:rPr lang="en-US" dirty="0"/>
            </a:br>
            <a:r>
              <a:rPr lang="en-US" dirty="0"/>
              <a:t>   &lt;slot&gt;Fallback Content&lt;/slot&gt;</a:t>
            </a:r>
            <a:br>
              <a:rPr lang="en-US" dirty="0"/>
            </a:br>
            <a:r>
              <a:rPr lang="en-US" dirty="0"/>
              <a:t>&lt;/header&gt; </a:t>
            </a:r>
          </a:p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&lt;Layout&gt;</a:t>
            </a:r>
            <a:br>
              <a:rPr lang="en-US" dirty="0"/>
            </a:br>
            <a:r>
              <a:rPr lang="en-US" dirty="0"/>
              <a:t>&lt;/Layout&gt;</a:t>
            </a:r>
          </a:p>
          <a:p>
            <a:r>
              <a:rPr lang="en-US" dirty="0">
                <a:sym typeface="Wingdings" pitchFamily="2" charset="2"/>
              </a:rPr>
              <a:t> render  &lt;header&gt;Fallback Content&lt;/header&gt;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8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3FBD-F3B8-2F44-8784-13D99964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2C37-4099-FE49-B2F1-0EE6E067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665" y="2103120"/>
            <a:ext cx="10189535" cy="426578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multiple slot. 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slot </a:t>
            </a:r>
            <a:br>
              <a:rPr lang="en-US" dirty="0"/>
            </a:b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r>
              <a:rPr lang="en-US" dirty="0" err="1"/>
              <a:t>Layout.vue</a:t>
            </a:r>
            <a:endParaRPr lang="en-US" dirty="0"/>
          </a:p>
          <a:p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      &lt;slot name=“slot1”&gt;&lt;/slot&gt; </a:t>
            </a:r>
          </a:p>
          <a:p>
            <a:pPr marL="0" indent="0">
              <a:buNone/>
            </a:pPr>
            <a:r>
              <a:rPr lang="en-US" dirty="0"/>
              <a:t>      &lt;slot name=“slot2”&gt;&lt;/slot&gt;</a:t>
            </a:r>
          </a:p>
          <a:p>
            <a:r>
              <a:rPr lang="en-US" dirty="0"/>
              <a:t>&lt;/div&gt;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&lt;Layout&gt;</a:t>
            </a:r>
            <a:br>
              <a:rPr lang="en-US" dirty="0"/>
            </a:br>
            <a:r>
              <a:rPr lang="en-US" dirty="0"/>
              <a:t>     &lt;template v-slot:slot1&gt;</a:t>
            </a:r>
            <a:br>
              <a:rPr lang="en-US" dirty="0"/>
            </a:br>
            <a:r>
              <a:rPr lang="en-US" dirty="0"/>
              <a:t>          This is slot 1</a:t>
            </a:r>
            <a:br>
              <a:rPr lang="en-US" dirty="0"/>
            </a:br>
            <a:r>
              <a:rPr lang="en-US" dirty="0"/>
              <a:t>     &lt;/template&gt;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&lt;template v-slot:slot2&gt;</a:t>
            </a:r>
            <a:br>
              <a:rPr lang="en-US" dirty="0"/>
            </a:br>
            <a:r>
              <a:rPr lang="en-US" dirty="0"/>
              <a:t>         This is slot 2</a:t>
            </a:r>
            <a:br>
              <a:rPr lang="en-US" dirty="0"/>
            </a:br>
            <a:r>
              <a:rPr lang="en-US" dirty="0"/>
              <a:t>     &lt;/template&gt;</a:t>
            </a:r>
            <a:br>
              <a:rPr lang="en-US" dirty="0"/>
            </a:br>
            <a:r>
              <a:rPr lang="en-US" dirty="0"/>
              <a:t> &lt;/Layout&gt;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CE17-5C1E-6A43-B68D-F73A0741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và</a:t>
            </a:r>
            <a:r>
              <a:rPr lang="en-US" dirty="0"/>
              <a:t> Style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10D1-9427-E447-876F-4176A73D6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class </a:t>
            </a:r>
            <a:r>
              <a:rPr lang="en-US" dirty="0" err="1"/>
              <a:t>và</a:t>
            </a:r>
            <a:r>
              <a:rPr lang="en-US" dirty="0"/>
              <a:t> inline style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binding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&lt;div :class=”{hide: </a:t>
            </a:r>
            <a:r>
              <a:rPr lang="en-US" dirty="0" err="1"/>
              <a:t>isHide</a:t>
            </a:r>
            <a:r>
              <a:rPr lang="en-US" dirty="0"/>
              <a:t>}”&gt;&lt;/div&gt;</a:t>
            </a:r>
          </a:p>
          <a:p>
            <a:pPr marL="0" indent="0">
              <a:buNone/>
            </a:pPr>
            <a:r>
              <a:rPr lang="en-US" dirty="0"/>
              <a:t>            &lt;div :style=“{color: </a:t>
            </a:r>
            <a:r>
              <a:rPr lang="en-US" dirty="0" err="1"/>
              <a:t>activeColor</a:t>
            </a:r>
            <a:r>
              <a:rPr lang="en-US" dirty="0"/>
              <a:t>, </a:t>
            </a:r>
            <a:r>
              <a:rPr lang="en-US" dirty="0" err="1"/>
              <a:t>fontSize</a:t>
            </a:r>
            <a:r>
              <a:rPr lang="en-US" dirty="0"/>
              <a:t>: </a:t>
            </a:r>
            <a:r>
              <a:rPr lang="en-US" dirty="0" err="1"/>
              <a:t>fontSize</a:t>
            </a:r>
            <a:r>
              <a:rPr lang="en-US" dirty="0"/>
              <a:t> +’px’}”&gt;&lt;/div&gt;</a:t>
            </a:r>
          </a:p>
          <a:p>
            <a:pPr marL="0" indent="0">
              <a:buNone/>
            </a:pPr>
            <a:r>
              <a:rPr lang="en-US" dirty="0"/>
              <a:t>            data:{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activeColor</a:t>
            </a:r>
            <a:r>
              <a:rPr lang="en-US" dirty="0"/>
              <a:t>: ‘red’,</a:t>
            </a:r>
          </a:p>
          <a:p>
            <a:pPr marL="0" indent="0">
              <a:buNone/>
            </a:pPr>
            <a:r>
              <a:rPr lang="en-US" dirty="0"/>
              <a:t>	fontSize:30	</a:t>
            </a:r>
          </a:p>
          <a:p>
            <a:pPr marL="0" indent="0">
              <a:buNone/>
            </a:pPr>
            <a:r>
              <a:rPr lang="en-US" dirty="0"/>
              <a:t>          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3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638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Watchers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reactive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data. </a:t>
            </a:r>
          </a:p>
          <a:p>
            <a:pPr>
              <a:buFontTx/>
              <a:buChar char="-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watcher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&lt;input v-model=“username”&gt;&lt;/input&gt;</a:t>
            </a:r>
          </a:p>
          <a:p>
            <a:pPr marL="0" indent="0">
              <a:buNone/>
            </a:pPr>
            <a:r>
              <a:rPr lang="en-US" dirty="0"/>
              <a:t>              watch: {</a:t>
            </a:r>
            <a:br>
              <a:rPr lang="en-US" dirty="0"/>
            </a:br>
            <a:r>
              <a:rPr lang="en-US" dirty="0"/>
              <a:t>	    username: function(</a:t>
            </a:r>
            <a:r>
              <a:rPr lang="en-US" dirty="0" err="1"/>
              <a:t>newVal,oldVal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console.log</a:t>
            </a:r>
            <a:r>
              <a:rPr lang="en-US" dirty="0"/>
              <a:t>(‘</a:t>
            </a:r>
            <a:r>
              <a:rPr lang="en-US" dirty="0" err="1"/>
              <a:t>newVal</a:t>
            </a:r>
            <a:r>
              <a:rPr lang="en-US" dirty="0"/>
              <a:t> is ’+</a:t>
            </a:r>
            <a:r>
              <a:rPr lang="en-US" dirty="0" err="1"/>
              <a:t>newVal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console.log</a:t>
            </a:r>
            <a:r>
              <a:rPr lang="en-US" dirty="0"/>
              <a:t>(‘</a:t>
            </a:r>
            <a:r>
              <a:rPr lang="en-US" dirty="0" err="1"/>
              <a:t>oldVal</a:t>
            </a:r>
            <a:r>
              <a:rPr lang="en-US" dirty="0"/>
              <a:t> is ’+</a:t>
            </a:r>
            <a:r>
              <a:rPr lang="en-US" dirty="0" err="1"/>
              <a:t>oldVal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       }</a:t>
            </a:r>
            <a:br>
              <a:rPr lang="en-US" dirty="0"/>
            </a:br>
            <a:r>
              <a:rPr lang="en-US" dirty="0"/>
              <a:t>               }</a:t>
            </a:r>
          </a:p>
        </p:txBody>
      </p:sp>
      <p:pic>
        <p:nvPicPr>
          <p:cNvPr id="5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6095350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09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form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watcher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validate form </a:t>
            </a:r>
          </a:p>
          <a:p>
            <a:r>
              <a:rPr lang="en-US" sz="2400" dirty="0"/>
              <a:t>Demo validate form </a:t>
            </a:r>
            <a:r>
              <a:rPr lang="en-US" sz="2400" dirty="0" err="1"/>
              <a:t>bằng</a:t>
            </a:r>
            <a:r>
              <a:rPr lang="en-US" sz="2400" dirty="0"/>
              <a:t> watcher</a:t>
            </a:r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08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{C0A7AA13-5D8A-7045-9DD2-1EA6B191FE06}tf10001067</Template>
  <TotalTime>1461</TotalTime>
  <Words>294</Words>
  <Application>Microsoft Macintosh PowerPoint</Application>
  <PresentationFormat>Widescreen</PresentationFormat>
  <Paragraphs>71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Garamond</vt:lpstr>
      <vt:lpstr>Savon</vt:lpstr>
      <vt:lpstr>  VUEJS  SLOT, watcher, VUE VALIDATE</vt:lpstr>
      <vt:lpstr>Nội dung bài học  </vt:lpstr>
      <vt:lpstr>Slot</vt:lpstr>
      <vt:lpstr>Tạo slot </vt:lpstr>
      <vt:lpstr>Fallback content</vt:lpstr>
      <vt:lpstr>Name Slots</vt:lpstr>
      <vt:lpstr>Class và Style Binding</vt:lpstr>
      <vt:lpstr>Watchers</vt:lpstr>
      <vt:lpstr>Validate form sử dụng watcher</vt:lpstr>
      <vt:lpstr>Validate Form với thư viện vuelidate</vt:lpstr>
      <vt:lpstr>Demo sử dụng vuevalidate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Programing with php</dc:title>
  <dc:creator>Microsoft Office User</dc:creator>
  <cp:lastModifiedBy>Microsoft Office User</cp:lastModifiedBy>
  <cp:revision>78</cp:revision>
  <dcterms:created xsi:type="dcterms:W3CDTF">2017-05-23T16:57:02Z</dcterms:created>
  <dcterms:modified xsi:type="dcterms:W3CDTF">2020-10-25T00:34:53Z</dcterms:modified>
</cp:coreProperties>
</file>