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notesMasterIdLst>
    <p:notesMasterId r:id="rId23"/>
  </p:notesMasterIdLst>
  <p:sldIdLst>
    <p:sldId id="256" r:id="rId2"/>
    <p:sldId id="257" r:id="rId3"/>
    <p:sldId id="272" r:id="rId4"/>
    <p:sldId id="274" r:id="rId5"/>
    <p:sldId id="275" r:id="rId6"/>
    <p:sldId id="276" r:id="rId7"/>
    <p:sldId id="273" r:id="rId8"/>
    <p:sldId id="258" r:id="rId9"/>
    <p:sldId id="285" r:id="rId10"/>
    <p:sldId id="259" r:id="rId11"/>
    <p:sldId id="260" r:id="rId12"/>
    <p:sldId id="267" r:id="rId13"/>
    <p:sldId id="277" r:id="rId14"/>
    <p:sldId id="278" r:id="rId15"/>
    <p:sldId id="279" r:id="rId16"/>
    <p:sldId id="280" r:id="rId17"/>
    <p:sldId id="281" r:id="rId18"/>
    <p:sldId id="282" r:id="rId19"/>
    <p:sldId id="283" r:id="rId20"/>
    <p:sldId id="284"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3"/>
    <p:restoredTop sz="94409"/>
  </p:normalViewPr>
  <p:slideViewPr>
    <p:cSldViewPr snapToGrid="0" snapToObjects="1">
      <p:cViewPr varScale="1">
        <p:scale>
          <a:sx n="155" d="100"/>
          <a:sy n="155" d="100"/>
        </p:scale>
        <p:origin x="288"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A6FED-B5D8-F948-BD58-2E7528AF1D7E}" type="datetimeFigureOut">
              <a:rPr lang="en-US" smtClean="0"/>
              <a:t>11/21/20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4E410-0D41-144E-B664-DC3F3A00A776}" type="slidenum">
              <a:rPr lang="en-US" smtClean="0"/>
              <a:t>‹#›</a:t>
            </a:fld>
            <a:endParaRPr lang="en-US"/>
          </a:p>
        </p:txBody>
      </p:sp>
    </p:spTree>
    <p:extLst>
      <p:ext uri="{BB962C8B-B14F-4D97-AF65-F5344CB8AC3E}">
        <p14:creationId xmlns:p14="http://schemas.microsoft.com/office/powerpoint/2010/main" val="1631804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4E410-0D41-144E-B664-DC3F3A00A776}" type="slidenum">
              <a:rPr lang="en-US" smtClean="0"/>
              <a:t>1</a:t>
            </a:fld>
            <a:endParaRPr lang="en-US"/>
          </a:p>
        </p:txBody>
      </p:sp>
    </p:spTree>
    <p:extLst>
      <p:ext uri="{BB962C8B-B14F-4D97-AF65-F5344CB8AC3E}">
        <p14:creationId xmlns:p14="http://schemas.microsoft.com/office/powerpoint/2010/main" val="2198758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4E410-0D41-144E-B664-DC3F3A00A776}" type="slidenum">
              <a:rPr lang="en-US" smtClean="0"/>
              <a:t>11</a:t>
            </a:fld>
            <a:endParaRPr lang="en-US"/>
          </a:p>
        </p:txBody>
      </p:sp>
    </p:spTree>
    <p:extLst>
      <p:ext uri="{BB962C8B-B14F-4D97-AF65-F5344CB8AC3E}">
        <p14:creationId xmlns:p14="http://schemas.microsoft.com/office/powerpoint/2010/main" val="225365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4C6EB92-3BDA-BB4C-8CD5-0B85302F3891}" type="datetimeFigureOut">
              <a:rPr lang="en-US" smtClean="0"/>
              <a:t>11/21/20</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B408FD6-34D0-5A46-9BC7-4053F23591E5}" type="slidenum">
              <a:rPr lang="en-US" smtClean="0"/>
              <a:t>‹#›</a:t>
            </a:fld>
            <a:endParaRPr lang="en-US"/>
          </a:p>
        </p:txBody>
      </p:sp>
    </p:spTree>
    <p:extLst>
      <p:ext uri="{BB962C8B-B14F-4D97-AF65-F5344CB8AC3E}">
        <p14:creationId xmlns:p14="http://schemas.microsoft.com/office/powerpoint/2010/main" val="27905940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6EB92-3BDA-BB4C-8CD5-0B85302F3891}" type="datetimeFigureOut">
              <a:rPr lang="en-US" smtClean="0"/>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08FD6-34D0-5A46-9BC7-4053F23591E5}" type="slidenum">
              <a:rPr lang="en-US" smtClean="0"/>
              <a:t>‹#›</a:t>
            </a:fld>
            <a:endParaRPr lang="en-US"/>
          </a:p>
        </p:txBody>
      </p:sp>
    </p:spTree>
    <p:extLst>
      <p:ext uri="{BB962C8B-B14F-4D97-AF65-F5344CB8AC3E}">
        <p14:creationId xmlns:p14="http://schemas.microsoft.com/office/powerpoint/2010/main" val="306771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6EB92-3BDA-BB4C-8CD5-0B85302F3891}" type="datetimeFigureOut">
              <a:rPr lang="en-US" smtClean="0"/>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08FD6-34D0-5A46-9BC7-4053F23591E5}" type="slidenum">
              <a:rPr lang="en-US" smtClean="0"/>
              <a:t>‹#›</a:t>
            </a:fld>
            <a:endParaRPr lang="en-US"/>
          </a:p>
        </p:txBody>
      </p:sp>
    </p:spTree>
    <p:extLst>
      <p:ext uri="{BB962C8B-B14F-4D97-AF65-F5344CB8AC3E}">
        <p14:creationId xmlns:p14="http://schemas.microsoft.com/office/powerpoint/2010/main" val="172953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C6EB92-3BDA-BB4C-8CD5-0B85302F3891}" type="datetimeFigureOut">
              <a:rPr lang="en-US" smtClean="0"/>
              <a:t>11/21/20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08FD6-34D0-5A46-9BC7-4053F23591E5}" type="slidenum">
              <a:rPr lang="en-US" smtClean="0"/>
              <a:t>‹#›</a:t>
            </a:fld>
            <a:endParaRPr lang="en-US"/>
          </a:p>
        </p:txBody>
      </p:sp>
    </p:spTree>
    <p:extLst>
      <p:ext uri="{BB962C8B-B14F-4D97-AF65-F5344CB8AC3E}">
        <p14:creationId xmlns:p14="http://schemas.microsoft.com/office/powerpoint/2010/main" val="357999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4C6EB92-3BDA-BB4C-8CD5-0B85302F3891}" type="datetimeFigureOut">
              <a:rPr lang="en-US" smtClean="0"/>
              <a:t>11/21/20</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B408FD6-34D0-5A46-9BC7-4053F23591E5}" type="slidenum">
              <a:rPr lang="en-US" smtClean="0"/>
              <a:t>‹#›</a:t>
            </a:fld>
            <a:endParaRPr lang="en-US"/>
          </a:p>
        </p:txBody>
      </p:sp>
    </p:spTree>
    <p:extLst>
      <p:ext uri="{BB962C8B-B14F-4D97-AF65-F5344CB8AC3E}">
        <p14:creationId xmlns:p14="http://schemas.microsoft.com/office/powerpoint/2010/main" val="15588935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C6EB92-3BDA-BB4C-8CD5-0B85302F3891}" type="datetimeFigureOut">
              <a:rPr lang="en-US" smtClean="0"/>
              <a:t>11/21/20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08FD6-34D0-5A46-9BC7-4053F23591E5}" type="slidenum">
              <a:rPr lang="en-US" smtClean="0"/>
              <a:t>‹#›</a:t>
            </a:fld>
            <a:endParaRPr lang="en-US"/>
          </a:p>
        </p:txBody>
      </p:sp>
    </p:spTree>
    <p:extLst>
      <p:ext uri="{BB962C8B-B14F-4D97-AF65-F5344CB8AC3E}">
        <p14:creationId xmlns:p14="http://schemas.microsoft.com/office/powerpoint/2010/main" val="82964775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C6EB92-3BDA-BB4C-8CD5-0B85302F3891}" type="datetimeFigureOut">
              <a:rPr lang="en-US" smtClean="0"/>
              <a:t>11/21/20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08FD6-34D0-5A46-9BC7-4053F23591E5}" type="slidenum">
              <a:rPr lang="en-US" smtClean="0"/>
              <a:t>‹#›</a:t>
            </a:fld>
            <a:endParaRPr lang="en-US"/>
          </a:p>
        </p:txBody>
      </p:sp>
    </p:spTree>
    <p:extLst>
      <p:ext uri="{BB962C8B-B14F-4D97-AF65-F5344CB8AC3E}">
        <p14:creationId xmlns:p14="http://schemas.microsoft.com/office/powerpoint/2010/main" val="31495689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C6EB92-3BDA-BB4C-8CD5-0B85302F3891}" type="datetimeFigureOut">
              <a:rPr lang="en-US" smtClean="0"/>
              <a:t>11/21/20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08FD6-34D0-5A46-9BC7-4053F23591E5}" type="slidenum">
              <a:rPr lang="en-US" smtClean="0"/>
              <a:t>‹#›</a:t>
            </a:fld>
            <a:endParaRPr lang="en-US"/>
          </a:p>
        </p:txBody>
      </p:sp>
    </p:spTree>
    <p:extLst>
      <p:ext uri="{BB962C8B-B14F-4D97-AF65-F5344CB8AC3E}">
        <p14:creationId xmlns:p14="http://schemas.microsoft.com/office/powerpoint/2010/main" val="73994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6EB92-3BDA-BB4C-8CD5-0B85302F3891}" type="datetimeFigureOut">
              <a:rPr lang="en-US" smtClean="0"/>
              <a:t>11/21/20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08FD6-34D0-5A46-9BC7-4053F23591E5}" type="slidenum">
              <a:rPr lang="en-US" smtClean="0"/>
              <a:t>‹#›</a:t>
            </a:fld>
            <a:endParaRPr lang="en-US"/>
          </a:p>
        </p:txBody>
      </p:sp>
    </p:spTree>
    <p:extLst>
      <p:ext uri="{BB962C8B-B14F-4D97-AF65-F5344CB8AC3E}">
        <p14:creationId xmlns:p14="http://schemas.microsoft.com/office/powerpoint/2010/main" val="247385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4C6EB92-3BDA-BB4C-8CD5-0B85302F3891}" type="datetimeFigureOut">
              <a:rPr lang="en-US" smtClean="0"/>
              <a:t>11/21/20</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B408FD6-34D0-5A46-9BC7-4053F23591E5}"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70751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4C6EB92-3BDA-BB4C-8CD5-0B85302F3891}" type="datetimeFigureOut">
              <a:rPr lang="en-US" smtClean="0"/>
              <a:t>11/21/20</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B408FD6-34D0-5A46-9BC7-4053F23591E5}"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569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4C6EB92-3BDA-BB4C-8CD5-0B85302F3891}" type="datetimeFigureOut">
              <a:rPr lang="en-US" smtClean="0"/>
              <a:t>11/21/20</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B408FD6-34D0-5A46-9BC7-4053F23591E5}" type="slidenum">
              <a:rPr lang="en-US" smtClean="0"/>
              <a:t>‹#›</a:t>
            </a:fld>
            <a:endParaRPr lang="en-US"/>
          </a:p>
        </p:txBody>
      </p:sp>
    </p:spTree>
    <p:extLst>
      <p:ext uri="{BB962C8B-B14F-4D97-AF65-F5344CB8AC3E}">
        <p14:creationId xmlns:p14="http://schemas.microsoft.com/office/powerpoint/2010/main" val="303926818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3215" y="1747270"/>
            <a:ext cx="8630653" cy="1796474"/>
          </a:xfrm>
        </p:spPr>
        <p:txBody>
          <a:bodyPr>
            <a:normAutofit fontScale="90000"/>
          </a:bodyPr>
          <a:lstStyle/>
          <a:p>
            <a:br>
              <a:rPr lang="en-US" dirty="0"/>
            </a:br>
            <a:br>
              <a:rPr lang="en-US" dirty="0"/>
            </a:br>
            <a:r>
              <a:rPr lang="en-US" dirty="0"/>
              <a:t>VUEJS</a:t>
            </a:r>
            <a:br>
              <a:rPr lang="en-US" dirty="0"/>
            </a:br>
            <a:br>
              <a:rPr lang="en-US" dirty="0"/>
            </a:br>
            <a:r>
              <a:rPr lang="en-US" sz="2700" dirty="0"/>
              <a:t>routing, HTTP CLIENT WITH AXIOS</a:t>
            </a:r>
          </a:p>
        </p:txBody>
      </p:sp>
      <p:sp>
        <p:nvSpPr>
          <p:cNvPr id="3" name="Subtitle 2"/>
          <p:cNvSpPr>
            <a:spLocks noGrp="1"/>
          </p:cNvSpPr>
          <p:nvPr>
            <p:ph type="subTitle" idx="1"/>
          </p:nvPr>
        </p:nvSpPr>
        <p:spPr>
          <a:xfrm>
            <a:off x="2375605" y="4810651"/>
            <a:ext cx="7065872" cy="707598"/>
          </a:xfrm>
        </p:spPr>
        <p:txBody>
          <a:bodyPr/>
          <a:lstStyle/>
          <a:p>
            <a:r>
              <a:rPr lang="en-US" dirty="0" err="1"/>
              <a:t>Nguyễn</a:t>
            </a:r>
            <a:r>
              <a:rPr lang="en-US" dirty="0"/>
              <a:t> </a:t>
            </a:r>
            <a:r>
              <a:rPr lang="en-US" dirty="0" err="1"/>
              <a:t>Thành</a:t>
            </a:r>
            <a:r>
              <a:rPr lang="en-US" dirty="0"/>
              <a:t> </a:t>
            </a:r>
            <a:r>
              <a:rPr lang="en-US" dirty="0" err="1"/>
              <a:t>Luân</a:t>
            </a:r>
            <a:endParaRPr lang="en-US" dirty="0"/>
          </a:p>
          <a:p>
            <a:r>
              <a:rPr lang="en-US" dirty="0"/>
              <a:t>NIIT</a:t>
            </a:r>
          </a:p>
        </p:txBody>
      </p:sp>
      <p:pic>
        <p:nvPicPr>
          <p:cNvPr id="1026" name="Picture 2" descr="E:\2017\Logo\lap-trinh-vi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3196" y="268291"/>
            <a:ext cx="2295619" cy="54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75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Truyền</a:t>
            </a:r>
            <a:r>
              <a:rPr lang="en-US" dirty="0"/>
              <a:t> </a:t>
            </a:r>
            <a:r>
              <a:rPr lang="en-US" dirty="0" err="1"/>
              <a:t>dữ</a:t>
            </a:r>
            <a:r>
              <a:rPr lang="en-US" dirty="0"/>
              <a:t> </a:t>
            </a:r>
            <a:r>
              <a:rPr lang="en-US" dirty="0" err="1"/>
              <a:t>liệu</a:t>
            </a:r>
            <a:r>
              <a:rPr lang="en-US" dirty="0"/>
              <a:t> qua router</a:t>
            </a:r>
          </a:p>
        </p:txBody>
      </p:sp>
      <p:sp>
        <p:nvSpPr>
          <p:cNvPr id="3" name="Content Placeholder 2"/>
          <p:cNvSpPr>
            <a:spLocks noGrp="1"/>
          </p:cNvSpPr>
          <p:nvPr>
            <p:ph idx="1"/>
          </p:nvPr>
        </p:nvSpPr>
        <p:spPr>
          <a:ln>
            <a:solidFill>
              <a:srgbClr val="002060"/>
            </a:solidFill>
          </a:ln>
        </p:spPr>
        <p:txBody>
          <a:bodyPr/>
          <a:lstStyle/>
          <a:p>
            <a:r>
              <a:rPr lang="en-US" sz="2400" dirty="0" err="1"/>
              <a:t>Để</a:t>
            </a:r>
            <a:r>
              <a:rPr lang="en-US" sz="2400" dirty="0"/>
              <a:t> </a:t>
            </a:r>
            <a:r>
              <a:rPr lang="en-US" sz="2400" dirty="0" err="1"/>
              <a:t>truyền</a:t>
            </a:r>
            <a:r>
              <a:rPr lang="en-US" sz="2400" dirty="0"/>
              <a:t> </a:t>
            </a:r>
            <a:r>
              <a:rPr lang="en-US" sz="2400" dirty="0" err="1"/>
              <a:t>dữ</a:t>
            </a:r>
            <a:r>
              <a:rPr lang="en-US" sz="2400" dirty="0"/>
              <a:t> </a:t>
            </a:r>
            <a:r>
              <a:rPr lang="en-US" sz="2400" dirty="0" err="1"/>
              <a:t>liệu</a:t>
            </a:r>
            <a:r>
              <a:rPr lang="en-US" sz="2400" dirty="0"/>
              <a:t> qua router, </a:t>
            </a:r>
            <a:r>
              <a:rPr lang="en-US" sz="2400" dirty="0" err="1"/>
              <a:t>sử</a:t>
            </a:r>
            <a:r>
              <a:rPr lang="en-US" sz="2400" dirty="0"/>
              <a:t> </a:t>
            </a:r>
            <a:r>
              <a:rPr lang="en-US" sz="2400" dirty="0" err="1"/>
              <a:t>dụng</a:t>
            </a:r>
            <a:r>
              <a:rPr lang="en-US" sz="2400" dirty="0"/>
              <a:t> 1 </a:t>
            </a:r>
            <a:r>
              <a:rPr lang="en-US" sz="2400" dirty="0" err="1"/>
              <a:t>trong</a:t>
            </a:r>
            <a:r>
              <a:rPr lang="en-US" sz="2400" dirty="0"/>
              <a:t> 2 </a:t>
            </a:r>
            <a:r>
              <a:rPr lang="en-US" sz="2400" dirty="0" err="1"/>
              <a:t>cách</a:t>
            </a:r>
            <a:r>
              <a:rPr lang="en-US" sz="2400" dirty="0"/>
              <a:t> </a:t>
            </a:r>
          </a:p>
          <a:p>
            <a:r>
              <a:rPr lang="en-US" sz="2400" dirty="0" err="1"/>
              <a:t>Truyền</a:t>
            </a:r>
            <a:r>
              <a:rPr lang="en-US" sz="2400" dirty="0"/>
              <a:t> </a:t>
            </a:r>
            <a:r>
              <a:rPr lang="en-US" sz="2400" dirty="0" err="1"/>
              <a:t>thông</a:t>
            </a:r>
            <a:r>
              <a:rPr lang="en-US" sz="2400" dirty="0"/>
              <a:t> qua segment </a:t>
            </a:r>
          </a:p>
          <a:p>
            <a:r>
              <a:rPr lang="en-US" sz="2400" dirty="0" err="1"/>
              <a:t>Truyền</a:t>
            </a:r>
            <a:r>
              <a:rPr lang="en-US" sz="2400" dirty="0"/>
              <a:t> </a:t>
            </a:r>
            <a:r>
              <a:rPr lang="en-US" sz="2400" dirty="0" err="1"/>
              <a:t>thông</a:t>
            </a:r>
            <a:r>
              <a:rPr lang="en-US" sz="2400" dirty="0"/>
              <a:t> qua query</a:t>
            </a:r>
          </a:p>
        </p:txBody>
      </p:sp>
      <p:pic>
        <p:nvPicPr>
          <p:cNvPr id="4" name="Picture 2" descr="E:\2017\Logo\lap-trinh-vi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196" y="268291"/>
            <a:ext cx="2295619" cy="54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50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Truyền</a:t>
            </a:r>
            <a:r>
              <a:rPr lang="en-US" dirty="0"/>
              <a:t> params </a:t>
            </a:r>
            <a:r>
              <a:rPr lang="en-US" dirty="0" err="1"/>
              <a:t>thông</a:t>
            </a:r>
            <a:r>
              <a:rPr lang="en-US" dirty="0"/>
              <a:t> qua segment</a:t>
            </a:r>
          </a:p>
        </p:txBody>
      </p:sp>
      <p:sp>
        <p:nvSpPr>
          <p:cNvPr id="3" name="Content Placeholder 2"/>
          <p:cNvSpPr>
            <a:spLocks noGrp="1"/>
          </p:cNvSpPr>
          <p:nvPr>
            <p:ph idx="1"/>
          </p:nvPr>
        </p:nvSpPr>
        <p:spPr>
          <a:xfrm>
            <a:off x="977774" y="2103119"/>
            <a:ext cx="10147426" cy="4650766"/>
          </a:xfrm>
        </p:spPr>
        <p:txBody>
          <a:bodyPr>
            <a:normAutofit lnSpcReduction="10000"/>
          </a:bodyPr>
          <a:lstStyle/>
          <a:p>
            <a:pPr>
              <a:buFontTx/>
              <a:buChar char="-"/>
            </a:pPr>
            <a:r>
              <a:rPr lang="en-US" dirty="0" err="1"/>
              <a:t>Truyền</a:t>
            </a:r>
            <a:r>
              <a:rPr lang="en-US" dirty="0"/>
              <a:t> params </a:t>
            </a:r>
            <a:r>
              <a:rPr lang="en-US" dirty="0" err="1"/>
              <a:t>thông</a:t>
            </a:r>
            <a:r>
              <a:rPr lang="en-US" dirty="0"/>
              <a:t> qua segment hay </a:t>
            </a:r>
            <a:r>
              <a:rPr lang="en-US" dirty="0" err="1"/>
              <a:t>còn</a:t>
            </a:r>
            <a:r>
              <a:rPr lang="en-US" dirty="0"/>
              <a:t> </a:t>
            </a:r>
            <a:r>
              <a:rPr lang="en-US" dirty="0" err="1"/>
              <a:t>gọi</a:t>
            </a:r>
            <a:r>
              <a:rPr lang="en-US" dirty="0"/>
              <a:t> </a:t>
            </a:r>
            <a:r>
              <a:rPr lang="en-US" dirty="0" err="1"/>
              <a:t>là</a:t>
            </a:r>
            <a:r>
              <a:rPr lang="en-US" dirty="0"/>
              <a:t> dynamic router. </a:t>
            </a:r>
          </a:p>
          <a:p>
            <a:pPr>
              <a:buFontTx/>
              <a:buChar char="-"/>
            </a:pPr>
            <a:r>
              <a:rPr lang="en-US" dirty="0" err="1"/>
              <a:t>Với</a:t>
            </a:r>
            <a:r>
              <a:rPr lang="en-US" dirty="0"/>
              <a:t> </a:t>
            </a:r>
            <a:r>
              <a:rPr lang="en-US" dirty="0" err="1"/>
              <a:t>cách</a:t>
            </a:r>
            <a:r>
              <a:rPr lang="en-US" dirty="0"/>
              <a:t> </a:t>
            </a:r>
            <a:r>
              <a:rPr lang="en-US" dirty="0" err="1"/>
              <a:t>này</a:t>
            </a:r>
            <a:r>
              <a:rPr lang="en-US" dirty="0"/>
              <a:t>, params </a:t>
            </a:r>
            <a:r>
              <a:rPr lang="en-US" dirty="0" err="1"/>
              <a:t>truyền</a:t>
            </a:r>
            <a:r>
              <a:rPr lang="en-US" dirty="0"/>
              <a:t> </a:t>
            </a:r>
            <a:r>
              <a:rPr lang="en-US" dirty="0" err="1"/>
              <a:t>vào</a:t>
            </a:r>
            <a:r>
              <a:rPr lang="en-US" dirty="0"/>
              <a:t> </a:t>
            </a:r>
            <a:r>
              <a:rPr lang="en-US" dirty="0" err="1"/>
              <a:t>là</a:t>
            </a:r>
            <a:r>
              <a:rPr lang="en-US" dirty="0"/>
              <a:t> </a:t>
            </a:r>
            <a:r>
              <a:rPr lang="en-US" dirty="0" err="1"/>
              <a:t>bắt</a:t>
            </a:r>
            <a:r>
              <a:rPr lang="en-US" dirty="0"/>
              <a:t> </a:t>
            </a:r>
            <a:r>
              <a:rPr lang="en-US" dirty="0" err="1"/>
              <a:t>buộc</a:t>
            </a:r>
            <a:r>
              <a:rPr lang="en-US" dirty="0"/>
              <a:t>, </a:t>
            </a:r>
            <a:r>
              <a:rPr lang="en-US" dirty="0" err="1"/>
              <a:t>nếu</a:t>
            </a:r>
            <a:r>
              <a:rPr lang="en-US" dirty="0"/>
              <a:t> ko </a:t>
            </a:r>
            <a:r>
              <a:rPr lang="en-US" dirty="0" err="1"/>
              <a:t>đủ</a:t>
            </a:r>
            <a:r>
              <a:rPr lang="en-US" dirty="0"/>
              <a:t> </a:t>
            </a:r>
            <a:r>
              <a:rPr lang="en-US" dirty="0" err="1"/>
              <a:t>số</a:t>
            </a:r>
            <a:r>
              <a:rPr lang="en-US" dirty="0"/>
              <a:t> params </a:t>
            </a:r>
            <a:r>
              <a:rPr lang="en-US" dirty="0" err="1"/>
              <a:t>như</a:t>
            </a:r>
            <a:r>
              <a:rPr lang="en-US" dirty="0"/>
              <a:t> </a:t>
            </a:r>
            <a:r>
              <a:rPr lang="en-US" dirty="0" err="1"/>
              <a:t>cấu</a:t>
            </a:r>
            <a:r>
              <a:rPr lang="en-US" dirty="0"/>
              <a:t> </a:t>
            </a:r>
            <a:r>
              <a:rPr lang="en-US" dirty="0" err="1"/>
              <a:t>hình</a:t>
            </a:r>
            <a:r>
              <a:rPr lang="en-US" dirty="0"/>
              <a:t>, </a:t>
            </a:r>
            <a:r>
              <a:rPr lang="en-US" dirty="0" err="1"/>
              <a:t>vue</a:t>
            </a:r>
            <a:r>
              <a:rPr lang="en-US" dirty="0"/>
              <a:t> router </a:t>
            </a:r>
            <a:r>
              <a:rPr lang="en-US" dirty="0" err="1"/>
              <a:t>sẽ</a:t>
            </a:r>
            <a:r>
              <a:rPr lang="en-US" dirty="0"/>
              <a:t> </a:t>
            </a:r>
            <a:r>
              <a:rPr lang="en-US" dirty="0" err="1"/>
              <a:t>không</a:t>
            </a:r>
            <a:r>
              <a:rPr lang="en-US" dirty="0"/>
              <a:t> </a:t>
            </a:r>
            <a:r>
              <a:rPr lang="en-US" dirty="0" err="1"/>
              <a:t>hoạt</a:t>
            </a:r>
            <a:r>
              <a:rPr lang="en-US" dirty="0"/>
              <a:t> </a:t>
            </a:r>
            <a:r>
              <a:rPr lang="en-US" dirty="0" err="1"/>
              <a:t>động</a:t>
            </a:r>
            <a:r>
              <a:rPr lang="en-US" dirty="0"/>
              <a:t> </a:t>
            </a:r>
          </a:p>
          <a:p>
            <a:pPr>
              <a:buFontTx/>
              <a:buChar char="-"/>
            </a:pPr>
            <a:r>
              <a:rPr lang="en-US" dirty="0"/>
              <a:t>Example: </a:t>
            </a:r>
          </a:p>
          <a:p>
            <a:pPr marL="0" indent="0">
              <a:buNone/>
            </a:pPr>
            <a:r>
              <a:rPr lang="en-US" dirty="0"/>
              <a:t> const router = new </a:t>
            </a:r>
            <a:r>
              <a:rPr lang="en-US" dirty="0" err="1"/>
              <a:t>VueRouter</a:t>
            </a:r>
            <a:r>
              <a:rPr lang="en-US" dirty="0"/>
              <a:t>({</a:t>
            </a:r>
          </a:p>
          <a:p>
            <a:pPr marL="0" indent="0">
              <a:buNone/>
            </a:pPr>
            <a:r>
              <a:rPr lang="en-US" dirty="0"/>
              <a:t>       routes: [ // dynamic segments start with a colon</a:t>
            </a:r>
          </a:p>
          <a:p>
            <a:pPr marL="0" indent="0">
              <a:buNone/>
            </a:pPr>
            <a:r>
              <a:rPr lang="en-US" dirty="0"/>
              <a:t>                 { path: '/user/:id', component: User } </a:t>
            </a:r>
          </a:p>
          <a:p>
            <a:pPr marL="0" indent="0">
              <a:buNone/>
            </a:pPr>
            <a:r>
              <a:rPr lang="en-US" dirty="0"/>
              <a:t>          ]</a:t>
            </a:r>
            <a:br>
              <a:rPr lang="en-US" dirty="0"/>
            </a:br>
            <a:r>
              <a:rPr lang="en-US" dirty="0"/>
              <a:t> })</a:t>
            </a:r>
          </a:p>
          <a:p>
            <a:pPr marL="0" indent="0">
              <a:buNone/>
            </a:pPr>
            <a:r>
              <a:rPr lang="en-US" dirty="0"/>
              <a:t>//pas params</a:t>
            </a:r>
          </a:p>
          <a:p>
            <a:pPr marL="0" indent="0">
              <a:buNone/>
            </a:pPr>
            <a:r>
              <a:rPr lang="en-US" dirty="0"/>
              <a:t>&lt;router-link to=“/user/10”&gt;User&lt;/router-link&gt; //get params</a:t>
            </a:r>
          </a:p>
          <a:p>
            <a:pPr marL="0" indent="0">
              <a:buNone/>
            </a:pPr>
            <a:r>
              <a:rPr lang="en-US" dirty="0"/>
              <a:t>//get params</a:t>
            </a:r>
          </a:p>
          <a:p>
            <a:pPr marL="0" indent="0">
              <a:buNone/>
            </a:pPr>
            <a:r>
              <a:rPr lang="en-US" dirty="0"/>
              <a:t> this.$</a:t>
            </a:r>
            <a:r>
              <a:rPr lang="en-US" dirty="0" err="1"/>
              <a:t>route.params.id</a:t>
            </a:r>
            <a:r>
              <a:rPr lang="en-US" dirty="0"/>
              <a:t>;  //10</a:t>
            </a:r>
          </a:p>
          <a:p>
            <a:pPr marL="0" indent="0">
              <a:buNone/>
            </a:pPr>
            <a:endParaRPr lang="en-US" dirty="0"/>
          </a:p>
        </p:txBody>
      </p:sp>
      <p:pic>
        <p:nvPicPr>
          <p:cNvPr id="4" name="Picture 2" descr="E:\2017\Logo\lap-trinh-vi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3196" y="268291"/>
            <a:ext cx="2295619" cy="54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7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FAA6-02FB-5A4A-B45E-FDDAD5B98D07}"/>
              </a:ext>
            </a:extLst>
          </p:cNvPr>
          <p:cNvSpPr>
            <a:spLocks noGrp="1"/>
          </p:cNvSpPr>
          <p:nvPr>
            <p:ph type="title"/>
          </p:nvPr>
        </p:nvSpPr>
        <p:spPr/>
        <p:txBody>
          <a:bodyPr>
            <a:normAutofit/>
          </a:bodyPr>
          <a:lstStyle/>
          <a:p>
            <a:r>
              <a:rPr lang="en-US" dirty="0" err="1"/>
              <a:t>Truyền</a:t>
            </a:r>
            <a:r>
              <a:rPr lang="en-US" dirty="0"/>
              <a:t> params </a:t>
            </a:r>
            <a:r>
              <a:rPr lang="en-US" dirty="0" err="1"/>
              <a:t>thông</a:t>
            </a:r>
            <a:r>
              <a:rPr lang="en-US" dirty="0"/>
              <a:t> qua query</a:t>
            </a:r>
          </a:p>
        </p:txBody>
      </p:sp>
      <p:sp>
        <p:nvSpPr>
          <p:cNvPr id="3" name="Content Placeholder 2">
            <a:extLst>
              <a:ext uri="{FF2B5EF4-FFF2-40B4-BE49-F238E27FC236}">
                <a16:creationId xmlns:a16="http://schemas.microsoft.com/office/drawing/2014/main" id="{205BB414-C78D-804A-81B9-567BA224FE02}"/>
              </a:ext>
            </a:extLst>
          </p:cNvPr>
          <p:cNvSpPr>
            <a:spLocks noGrp="1"/>
          </p:cNvSpPr>
          <p:nvPr>
            <p:ph idx="1"/>
          </p:nvPr>
        </p:nvSpPr>
        <p:spPr/>
        <p:txBody>
          <a:bodyPr/>
          <a:lstStyle/>
          <a:p>
            <a:pPr>
              <a:buFontTx/>
              <a:buChar char="-"/>
            </a:pPr>
            <a:r>
              <a:rPr lang="en-US" dirty="0"/>
              <a:t>Params </a:t>
            </a:r>
            <a:r>
              <a:rPr lang="en-US" dirty="0" err="1"/>
              <a:t>truyền</a:t>
            </a:r>
            <a:r>
              <a:rPr lang="en-US" dirty="0"/>
              <a:t> </a:t>
            </a:r>
            <a:r>
              <a:rPr lang="en-US" dirty="0" err="1"/>
              <a:t>theo</a:t>
            </a:r>
            <a:r>
              <a:rPr lang="en-US" dirty="0"/>
              <a:t> </a:t>
            </a:r>
            <a:r>
              <a:rPr lang="en-US" dirty="0" err="1"/>
              <a:t>cách</a:t>
            </a:r>
            <a:r>
              <a:rPr lang="en-US" dirty="0"/>
              <a:t> </a:t>
            </a:r>
            <a:r>
              <a:rPr lang="en-US" dirty="0" err="1"/>
              <a:t>này</a:t>
            </a:r>
            <a:r>
              <a:rPr lang="en-US" dirty="0"/>
              <a:t> </a:t>
            </a:r>
            <a:r>
              <a:rPr lang="en-US" dirty="0" err="1"/>
              <a:t>là</a:t>
            </a:r>
            <a:r>
              <a:rPr lang="en-US" dirty="0"/>
              <a:t> optional, </a:t>
            </a:r>
            <a:r>
              <a:rPr lang="en-US" dirty="0" err="1"/>
              <a:t>kể</a:t>
            </a:r>
            <a:r>
              <a:rPr lang="en-US" dirty="0"/>
              <a:t> </a:t>
            </a:r>
            <a:r>
              <a:rPr lang="en-US" dirty="0" err="1"/>
              <a:t>cả</a:t>
            </a:r>
            <a:r>
              <a:rPr lang="en-US" dirty="0"/>
              <a:t> </a:t>
            </a:r>
            <a:r>
              <a:rPr lang="en-US" dirty="0" err="1"/>
              <a:t>không</a:t>
            </a:r>
            <a:r>
              <a:rPr lang="en-US" dirty="0"/>
              <a:t> </a:t>
            </a:r>
            <a:r>
              <a:rPr lang="en-US" dirty="0" err="1"/>
              <a:t>truyền</a:t>
            </a:r>
            <a:r>
              <a:rPr lang="en-US" dirty="0"/>
              <a:t> params </a:t>
            </a:r>
            <a:r>
              <a:rPr lang="en-US" dirty="0" err="1"/>
              <a:t>vue</a:t>
            </a:r>
            <a:r>
              <a:rPr lang="en-US" dirty="0"/>
              <a:t> router </a:t>
            </a:r>
            <a:r>
              <a:rPr lang="en-US" dirty="0" err="1"/>
              <a:t>vẫn</a:t>
            </a:r>
            <a:r>
              <a:rPr lang="en-US" dirty="0"/>
              <a:t> </a:t>
            </a:r>
            <a:r>
              <a:rPr lang="en-US" dirty="0" err="1"/>
              <a:t>hoạt</a:t>
            </a:r>
            <a:r>
              <a:rPr lang="en-US" dirty="0"/>
              <a:t> </a:t>
            </a:r>
            <a:r>
              <a:rPr lang="en-US" dirty="0" err="1"/>
              <a:t>động</a:t>
            </a:r>
            <a:r>
              <a:rPr lang="en-US" dirty="0"/>
              <a:t> </a:t>
            </a:r>
            <a:r>
              <a:rPr lang="en-US" dirty="0" err="1"/>
              <a:t>bình</a:t>
            </a:r>
            <a:r>
              <a:rPr lang="en-US" dirty="0"/>
              <a:t> </a:t>
            </a:r>
            <a:r>
              <a:rPr lang="en-US" dirty="0" err="1"/>
              <a:t>thường</a:t>
            </a:r>
            <a:r>
              <a:rPr lang="en-US" dirty="0"/>
              <a:t> </a:t>
            </a:r>
          </a:p>
          <a:p>
            <a:pPr>
              <a:buFontTx/>
              <a:buChar char="-"/>
            </a:pPr>
            <a:r>
              <a:rPr lang="en-US" dirty="0"/>
              <a:t>Example:</a:t>
            </a:r>
          </a:p>
          <a:p>
            <a:pPr>
              <a:buFontTx/>
              <a:buChar char="-"/>
            </a:pPr>
            <a:r>
              <a:rPr lang="en-US" dirty="0"/>
              <a:t>//pas params</a:t>
            </a:r>
          </a:p>
          <a:p>
            <a:pPr marL="0" indent="0">
              <a:buNone/>
            </a:pPr>
            <a:r>
              <a:rPr lang="en-US" dirty="0"/>
              <a:t>   &lt;router-link to=“/</a:t>
            </a:r>
            <a:r>
              <a:rPr lang="en-US" dirty="0" err="1"/>
              <a:t>user?id</a:t>
            </a:r>
            <a:r>
              <a:rPr lang="en-US" dirty="0"/>
              <a:t>=10”&gt;User&lt;/router-link&gt;</a:t>
            </a:r>
          </a:p>
          <a:p>
            <a:pPr>
              <a:buFontTx/>
              <a:buChar char="-"/>
            </a:pPr>
            <a:r>
              <a:rPr lang="en-US" dirty="0"/>
              <a:t>//get params </a:t>
            </a:r>
          </a:p>
          <a:p>
            <a:pPr marL="0" indent="0">
              <a:buNone/>
            </a:pPr>
            <a:r>
              <a:rPr lang="en-US" dirty="0"/>
              <a:t>   this.$</a:t>
            </a:r>
            <a:r>
              <a:rPr lang="en-US" dirty="0" err="1"/>
              <a:t>route.params.id</a:t>
            </a:r>
            <a:endParaRPr lang="en-US" dirty="0"/>
          </a:p>
        </p:txBody>
      </p:sp>
    </p:spTree>
    <p:extLst>
      <p:ext uri="{BB962C8B-B14F-4D97-AF65-F5344CB8AC3E}">
        <p14:creationId xmlns:p14="http://schemas.microsoft.com/office/powerpoint/2010/main" val="114210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4677-8ABE-8146-BEE4-96D0AFD20E80}"/>
              </a:ext>
            </a:extLst>
          </p:cNvPr>
          <p:cNvSpPr>
            <a:spLocks noGrp="1"/>
          </p:cNvSpPr>
          <p:nvPr>
            <p:ph type="title"/>
          </p:nvPr>
        </p:nvSpPr>
        <p:spPr/>
        <p:txBody>
          <a:bodyPr/>
          <a:lstStyle/>
          <a:p>
            <a:r>
              <a:rPr lang="en-VN" dirty="0"/>
              <a:t>Programmatic Navigation</a:t>
            </a:r>
          </a:p>
        </p:txBody>
      </p:sp>
      <p:sp>
        <p:nvSpPr>
          <p:cNvPr id="3" name="Content Placeholder 2">
            <a:extLst>
              <a:ext uri="{FF2B5EF4-FFF2-40B4-BE49-F238E27FC236}">
                <a16:creationId xmlns:a16="http://schemas.microsoft.com/office/drawing/2014/main" id="{726A8ABF-FEF3-444C-B9DE-46D00C18832E}"/>
              </a:ext>
            </a:extLst>
          </p:cNvPr>
          <p:cNvSpPr>
            <a:spLocks noGrp="1"/>
          </p:cNvSpPr>
          <p:nvPr>
            <p:ph idx="1"/>
          </p:nvPr>
        </p:nvSpPr>
        <p:spPr/>
        <p:txBody>
          <a:bodyPr/>
          <a:lstStyle/>
          <a:p>
            <a:r>
              <a:rPr lang="en-VN" dirty="0"/>
              <a:t>Ngoài việc sử dụng thẻ &lt;router-link&gt; để tạo điều hướng Vue-router còn cho phép điều hướng bằng lệnh</a:t>
            </a:r>
          </a:p>
          <a:p>
            <a:r>
              <a:rPr lang="en-VN" dirty="0"/>
              <a:t>Example: </a:t>
            </a:r>
          </a:p>
          <a:p>
            <a:r>
              <a:rPr lang="en-VN" dirty="0"/>
              <a:t>     router.push({name: ‘user’, params:{id:10}})</a:t>
            </a:r>
          </a:p>
          <a:p>
            <a:r>
              <a:rPr lang="en-VN" dirty="0"/>
              <a:t>     router.push({path:’user’,query:{id:10}}) </a:t>
            </a:r>
          </a:p>
          <a:p>
            <a:r>
              <a:rPr lang="en-VN" dirty="0"/>
              <a:t>     router.push({‘path’:’/user/10’})</a:t>
            </a:r>
          </a:p>
        </p:txBody>
      </p:sp>
    </p:spTree>
    <p:extLst>
      <p:ext uri="{BB962C8B-B14F-4D97-AF65-F5344CB8AC3E}">
        <p14:creationId xmlns:p14="http://schemas.microsoft.com/office/powerpoint/2010/main" val="149344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F3C-DB93-3441-B22E-4D8E878504AE}"/>
              </a:ext>
            </a:extLst>
          </p:cNvPr>
          <p:cNvSpPr>
            <a:spLocks noGrp="1"/>
          </p:cNvSpPr>
          <p:nvPr>
            <p:ph type="title"/>
          </p:nvPr>
        </p:nvSpPr>
        <p:spPr/>
        <p:txBody>
          <a:bodyPr/>
          <a:lstStyle/>
          <a:p>
            <a:r>
              <a:rPr lang="en-VN" dirty="0"/>
              <a:t>Handling 404 not found</a:t>
            </a:r>
          </a:p>
        </p:txBody>
      </p:sp>
      <p:sp>
        <p:nvSpPr>
          <p:cNvPr id="3" name="Content Placeholder 2">
            <a:extLst>
              <a:ext uri="{FF2B5EF4-FFF2-40B4-BE49-F238E27FC236}">
                <a16:creationId xmlns:a16="http://schemas.microsoft.com/office/drawing/2014/main" id="{B85794D7-C168-014A-A32B-4383DF1A0E32}"/>
              </a:ext>
            </a:extLst>
          </p:cNvPr>
          <p:cNvSpPr>
            <a:spLocks noGrp="1"/>
          </p:cNvSpPr>
          <p:nvPr>
            <p:ph idx="1"/>
          </p:nvPr>
        </p:nvSpPr>
        <p:spPr/>
        <p:txBody>
          <a:bodyPr/>
          <a:lstStyle/>
          <a:p>
            <a:r>
              <a:rPr lang="en-VN" dirty="0"/>
              <a:t>Example</a:t>
            </a:r>
          </a:p>
          <a:p>
            <a:pPr marL="0" indent="0">
              <a:buNone/>
            </a:pPr>
            <a:r>
              <a:rPr lang="en-VN" dirty="0"/>
              <a:t>[</a:t>
            </a:r>
            <a:br>
              <a:rPr lang="en-VN" dirty="0"/>
            </a:br>
            <a:r>
              <a:rPr lang="en-VN" dirty="0"/>
              <a:t>      </a:t>
            </a:r>
            <a:r>
              <a:rPr lang="en-US" dirty="0"/>
              <a:t>{ path: '/404', component: </a:t>
            </a:r>
            <a:r>
              <a:rPr lang="en-US" dirty="0" err="1"/>
              <a:t>NotFound</a:t>
            </a:r>
            <a:r>
              <a:rPr lang="en-US" dirty="0"/>
              <a:t> },</a:t>
            </a:r>
          </a:p>
          <a:p>
            <a:pPr marL="0" indent="0">
              <a:buNone/>
            </a:pPr>
            <a:r>
              <a:rPr lang="en-US" dirty="0"/>
              <a:t>      { path: '*', redirect: '/404' }, </a:t>
            </a:r>
          </a:p>
          <a:p>
            <a:pPr marL="0" indent="0">
              <a:buNone/>
            </a:pPr>
            <a:r>
              <a:rPr lang="en-US" dirty="0"/>
              <a:t>]</a:t>
            </a:r>
            <a:endParaRPr lang="en-VN" dirty="0"/>
          </a:p>
        </p:txBody>
      </p:sp>
    </p:spTree>
    <p:extLst>
      <p:ext uri="{BB962C8B-B14F-4D97-AF65-F5344CB8AC3E}">
        <p14:creationId xmlns:p14="http://schemas.microsoft.com/office/powerpoint/2010/main" val="2600830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68E2-7B44-E642-9B0B-F14F5A1FB4D2}"/>
              </a:ext>
            </a:extLst>
          </p:cNvPr>
          <p:cNvSpPr>
            <a:spLocks noGrp="1"/>
          </p:cNvSpPr>
          <p:nvPr>
            <p:ph type="title"/>
          </p:nvPr>
        </p:nvSpPr>
        <p:spPr/>
        <p:txBody>
          <a:bodyPr/>
          <a:lstStyle/>
          <a:p>
            <a:r>
              <a:rPr lang="en-VN" dirty="0"/>
              <a:t>Axios</a:t>
            </a:r>
          </a:p>
        </p:txBody>
      </p:sp>
      <p:sp>
        <p:nvSpPr>
          <p:cNvPr id="3" name="Content Placeholder 2">
            <a:extLst>
              <a:ext uri="{FF2B5EF4-FFF2-40B4-BE49-F238E27FC236}">
                <a16:creationId xmlns:a16="http://schemas.microsoft.com/office/drawing/2014/main" id="{7C2731D6-05A2-D943-A027-1C12B825AFDA}"/>
              </a:ext>
            </a:extLst>
          </p:cNvPr>
          <p:cNvSpPr>
            <a:spLocks noGrp="1"/>
          </p:cNvSpPr>
          <p:nvPr>
            <p:ph idx="1"/>
          </p:nvPr>
        </p:nvSpPr>
        <p:spPr/>
        <p:txBody>
          <a:bodyPr/>
          <a:lstStyle/>
          <a:p>
            <a:r>
              <a:rPr lang="en-VN" dirty="0"/>
              <a:t>Axios là một thư viện Http client cho phép gửi nhận http request/response.</a:t>
            </a:r>
          </a:p>
          <a:p>
            <a:r>
              <a:rPr lang="en-VN" dirty="0"/>
              <a:t>Axios có ưu điểm nhanh, nhỏ, dễ dàng cài đặt.</a:t>
            </a:r>
          </a:p>
          <a:p>
            <a:r>
              <a:rPr lang="en-VN" dirty="0"/>
              <a:t>Axios hỗ trợ đầy đủ các phương thức cảu Restful API bao gồm : POST, PUT, DELETE, PATCH</a:t>
            </a:r>
          </a:p>
          <a:p>
            <a:r>
              <a:rPr lang="en-VN" dirty="0"/>
              <a:t>Axios response trả về đều là Promise giúp LVT dễ dàng thao tác và xử lý.</a:t>
            </a:r>
          </a:p>
          <a:p>
            <a:r>
              <a:rPr lang="en-VN" dirty="0"/>
              <a:t>Để cài đặt Axios, sử dụng lệnh </a:t>
            </a:r>
            <a:r>
              <a:rPr lang="en-VN" dirty="0">
                <a:solidFill>
                  <a:srgbClr val="FF0000"/>
                </a:solidFill>
              </a:rPr>
              <a:t>npm install axios</a:t>
            </a:r>
          </a:p>
          <a:p>
            <a:endParaRPr lang="en-VN" dirty="0">
              <a:solidFill>
                <a:srgbClr val="FF0000"/>
              </a:solidFill>
            </a:endParaRPr>
          </a:p>
        </p:txBody>
      </p:sp>
    </p:spTree>
    <p:extLst>
      <p:ext uri="{BB962C8B-B14F-4D97-AF65-F5344CB8AC3E}">
        <p14:creationId xmlns:p14="http://schemas.microsoft.com/office/powerpoint/2010/main" val="269561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F8D7-0D04-5A4F-B416-B18339EE3897}"/>
              </a:ext>
            </a:extLst>
          </p:cNvPr>
          <p:cNvSpPr>
            <a:spLocks noGrp="1"/>
          </p:cNvSpPr>
          <p:nvPr>
            <p:ph type="title"/>
          </p:nvPr>
        </p:nvSpPr>
        <p:spPr/>
        <p:txBody>
          <a:bodyPr/>
          <a:lstStyle/>
          <a:p>
            <a:r>
              <a:rPr lang="en-VN" dirty="0"/>
              <a:t>Tạo Axios instance </a:t>
            </a:r>
          </a:p>
        </p:txBody>
      </p:sp>
      <p:sp>
        <p:nvSpPr>
          <p:cNvPr id="3" name="Content Placeholder 2">
            <a:extLst>
              <a:ext uri="{FF2B5EF4-FFF2-40B4-BE49-F238E27FC236}">
                <a16:creationId xmlns:a16="http://schemas.microsoft.com/office/drawing/2014/main" id="{E55FD34E-E965-5748-A489-8712037897C0}"/>
              </a:ext>
            </a:extLst>
          </p:cNvPr>
          <p:cNvSpPr>
            <a:spLocks noGrp="1"/>
          </p:cNvSpPr>
          <p:nvPr>
            <p:ph idx="1"/>
          </p:nvPr>
        </p:nvSpPr>
        <p:spPr>
          <a:xfrm>
            <a:off x="1002957" y="1757131"/>
            <a:ext cx="10186086" cy="4754880"/>
          </a:xfrm>
        </p:spPr>
        <p:txBody>
          <a:bodyPr>
            <a:normAutofit fontScale="92500"/>
          </a:bodyPr>
          <a:lstStyle/>
          <a:p>
            <a:r>
              <a:rPr lang="en-VN" dirty="0"/>
              <a:t>Để sử dụng axios, có thể gọi trực tiếp lệnh từ axios module </a:t>
            </a:r>
          </a:p>
          <a:p>
            <a:r>
              <a:rPr lang="en-VN" dirty="0"/>
              <a:t>Example: axios.get(‘http://example.com/mock/test.php’)</a:t>
            </a:r>
          </a:p>
          <a:p>
            <a:r>
              <a:rPr lang="en-VN" dirty="0"/>
              <a:t>Tuy nhiên, cách trên có nhược điểm là khó cấu hình header cho http object một cách đồng nhất. Do đó, người lập trình nên tạo một Axios instance thay vì gọi axios module trực tiếp</a:t>
            </a:r>
          </a:p>
          <a:p>
            <a:r>
              <a:rPr lang="en-VN" dirty="0"/>
              <a:t>Example </a:t>
            </a:r>
            <a:br>
              <a:rPr lang="en-VN" dirty="0"/>
            </a:br>
            <a:r>
              <a:rPr lang="en-VN" dirty="0"/>
              <a:t>const axiosInstance = axios.create({</a:t>
            </a:r>
          </a:p>
          <a:p>
            <a:pPr marL="0" indent="0">
              <a:buNone/>
            </a:pPr>
            <a:r>
              <a:rPr lang="en-VN" dirty="0"/>
              <a:t>      baseURL: </a:t>
            </a:r>
            <a:r>
              <a:rPr lang="en-VN" dirty="0">
                <a:hlinkClick r:id="rId2"/>
              </a:rPr>
              <a:t>http:/api.example.com</a:t>
            </a:r>
            <a:r>
              <a:rPr lang="en-VN" dirty="0"/>
              <a:t>,</a:t>
            </a:r>
          </a:p>
          <a:p>
            <a:pPr marL="0" indent="0">
              <a:buNone/>
            </a:pPr>
            <a:r>
              <a:rPr lang="en-VN" dirty="0"/>
              <a:t>      timeout:1000,</a:t>
            </a:r>
          </a:p>
          <a:p>
            <a:pPr marL="0" indent="0">
              <a:buNone/>
            </a:pPr>
            <a:r>
              <a:rPr lang="en-VN" dirty="0"/>
              <a:t>      headers:{</a:t>
            </a:r>
          </a:p>
          <a:p>
            <a:pPr marL="0" indent="0">
              <a:buNone/>
            </a:pPr>
            <a:r>
              <a:rPr lang="en-VN" dirty="0"/>
              <a:t>	</a:t>
            </a:r>
            <a:r>
              <a:rPr lang="en-US" dirty="0"/>
              <a:t>'Content-Type': 'application/json’,</a:t>
            </a:r>
            <a:br>
              <a:rPr lang="en-US" dirty="0"/>
            </a:br>
            <a:r>
              <a:rPr lang="en-US" dirty="0"/>
              <a:t>	'X-Requested-With': '</a:t>
            </a:r>
            <a:r>
              <a:rPr lang="en-US" dirty="0" err="1"/>
              <a:t>XMLHttpRequest</a:t>
            </a:r>
            <a:r>
              <a:rPr lang="en-US" dirty="0"/>
              <a:t>’,</a:t>
            </a:r>
            <a:br>
              <a:rPr lang="en-US" dirty="0"/>
            </a:br>
            <a:r>
              <a:rPr lang="en-US" dirty="0"/>
              <a:t>	'</a:t>
            </a:r>
            <a:r>
              <a:rPr lang="en-US" dirty="0" err="1"/>
              <a:t>Accept-Language’:’vi</a:t>
            </a:r>
            <a:r>
              <a:rPr lang="en-US" dirty="0"/>
              <a:t>’</a:t>
            </a:r>
            <a:endParaRPr lang="en-VN" dirty="0"/>
          </a:p>
          <a:p>
            <a:pPr marL="0" indent="0">
              <a:buNone/>
            </a:pPr>
            <a:r>
              <a:rPr lang="en-VN" dirty="0"/>
              <a:t>       }</a:t>
            </a:r>
          </a:p>
          <a:p>
            <a:r>
              <a:rPr lang="en-VN" dirty="0"/>
              <a:t>})</a:t>
            </a:r>
          </a:p>
        </p:txBody>
      </p:sp>
    </p:spTree>
    <p:extLst>
      <p:ext uri="{BB962C8B-B14F-4D97-AF65-F5344CB8AC3E}">
        <p14:creationId xmlns:p14="http://schemas.microsoft.com/office/powerpoint/2010/main" val="471639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2B0F-3BFC-5342-8435-11FA3313DF92}"/>
              </a:ext>
            </a:extLst>
          </p:cNvPr>
          <p:cNvSpPr>
            <a:spLocks noGrp="1"/>
          </p:cNvSpPr>
          <p:nvPr>
            <p:ph type="title"/>
          </p:nvPr>
        </p:nvSpPr>
        <p:spPr/>
        <p:txBody>
          <a:bodyPr/>
          <a:lstStyle/>
          <a:p>
            <a:r>
              <a:rPr lang="en-VN" dirty="0"/>
              <a:t>Tạo Axios instance (Cont)</a:t>
            </a:r>
          </a:p>
        </p:txBody>
      </p:sp>
      <p:sp>
        <p:nvSpPr>
          <p:cNvPr id="3" name="Content Placeholder 2">
            <a:extLst>
              <a:ext uri="{FF2B5EF4-FFF2-40B4-BE49-F238E27FC236}">
                <a16:creationId xmlns:a16="http://schemas.microsoft.com/office/drawing/2014/main" id="{96B3EFFB-15D7-B248-9A01-91BE8AFEE6F5}"/>
              </a:ext>
            </a:extLst>
          </p:cNvPr>
          <p:cNvSpPr>
            <a:spLocks noGrp="1"/>
          </p:cNvSpPr>
          <p:nvPr>
            <p:ph idx="1"/>
          </p:nvPr>
        </p:nvSpPr>
        <p:spPr/>
        <p:txBody>
          <a:bodyPr/>
          <a:lstStyle/>
          <a:p>
            <a:r>
              <a:rPr lang="en-VN" dirty="0"/>
              <a:t>//Call get method </a:t>
            </a:r>
          </a:p>
          <a:p>
            <a:r>
              <a:rPr lang="en-VN" dirty="0"/>
              <a:t>axiosInstance.get(url)</a:t>
            </a:r>
          </a:p>
          <a:p>
            <a:r>
              <a:rPr lang="en-VN" dirty="0"/>
              <a:t>axiosInstance.post(url,payload)</a:t>
            </a:r>
          </a:p>
          <a:p>
            <a:r>
              <a:rPr lang="en-VN" dirty="0"/>
              <a:t>axiosInstance.del(url,payload)</a:t>
            </a:r>
          </a:p>
          <a:p>
            <a:r>
              <a:rPr lang="en-VN" dirty="0"/>
              <a:t>axiosInstance.put(url,payload)</a:t>
            </a:r>
          </a:p>
        </p:txBody>
      </p:sp>
    </p:spTree>
    <p:extLst>
      <p:ext uri="{BB962C8B-B14F-4D97-AF65-F5344CB8AC3E}">
        <p14:creationId xmlns:p14="http://schemas.microsoft.com/office/powerpoint/2010/main" val="3587873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26CC-5BC7-E548-BBDA-6167B4D2E46F}"/>
              </a:ext>
            </a:extLst>
          </p:cNvPr>
          <p:cNvSpPr>
            <a:spLocks noGrp="1"/>
          </p:cNvSpPr>
          <p:nvPr>
            <p:ph type="title"/>
          </p:nvPr>
        </p:nvSpPr>
        <p:spPr/>
        <p:txBody>
          <a:bodyPr/>
          <a:lstStyle/>
          <a:p>
            <a:r>
              <a:rPr lang="en-VN" dirty="0"/>
              <a:t>Axios Interceptor</a:t>
            </a:r>
          </a:p>
        </p:txBody>
      </p:sp>
      <p:sp>
        <p:nvSpPr>
          <p:cNvPr id="3" name="Content Placeholder 2">
            <a:extLst>
              <a:ext uri="{FF2B5EF4-FFF2-40B4-BE49-F238E27FC236}">
                <a16:creationId xmlns:a16="http://schemas.microsoft.com/office/drawing/2014/main" id="{5D326CFA-AA32-DA4A-A980-EF950CAC04DF}"/>
              </a:ext>
            </a:extLst>
          </p:cNvPr>
          <p:cNvSpPr>
            <a:spLocks noGrp="1"/>
          </p:cNvSpPr>
          <p:nvPr>
            <p:ph idx="1"/>
          </p:nvPr>
        </p:nvSpPr>
        <p:spPr/>
        <p:txBody>
          <a:bodyPr>
            <a:normAutofit/>
          </a:bodyPr>
          <a:lstStyle/>
          <a:p>
            <a:r>
              <a:rPr lang="en-VN" dirty="0"/>
              <a:t>Interceptor là một thành phần chặn giữa request và response trong Axios, cho phép người lập trình can thiệp vào cấu hình http trong quá trình gửi nhận data.</a:t>
            </a:r>
          </a:p>
          <a:p>
            <a:r>
              <a:rPr lang="en-US" dirty="0"/>
              <a:t>G</a:t>
            </a:r>
            <a:r>
              <a:rPr lang="en-VN" dirty="0"/>
              <a:t>iả sử, trước khi data được gửi đi, người lập trình muốn thêm cấu hình Authorization vào http header </a:t>
            </a:r>
          </a:p>
          <a:p>
            <a:r>
              <a:rPr lang="en-VN" dirty="0"/>
              <a:t>Example:</a:t>
            </a:r>
          </a:p>
          <a:p>
            <a:r>
              <a:rPr lang="en-US" dirty="0" err="1"/>
              <a:t>axiosInstance.interceptors.request.use</a:t>
            </a:r>
            <a:r>
              <a:rPr lang="en-US" i="1" dirty="0"/>
              <a:t>(</a:t>
            </a:r>
            <a:r>
              <a:rPr lang="en-US" dirty="0"/>
              <a:t>function </a:t>
            </a:r>
            <a:r>
              <a:rPr lang="en-US" i="1" dirty="0"/>
              <a:t>(</a:t>
            </a:r>
            <a:r>
              <a:rPr lang="en-US" dirty="0"/>
              <a:t>config</a:t>
            </a:r>
            <a:r>
              <a:rPr lang="en-US" i="1" dirty="0"/>
              <a:t>) {</a:t>
            </a:r>
            <a:br>
              <a:rPr lang="en-US" i="1" dirty="0"/>
            </a:br>
            <a:r>
              <a:rPr lang="en-US" i="1" dirty="0"/>
              <a:t>    </a:t>
            </a:r>
            <a:r>
              <a:rPr lang="en-US" dirty="0" err="1"/>
              <a:t>config.headers.Authorization</a:t>
            </a:r>
            <a:r>
              <a:rPr lang="en-US" dirty="0"/>
              <a:t> = `Bearer $</a:t>
            </a:r>
            <a:r>
              <a:rPr lang="en-US" i="1" dirty="0"/>
              <a:t>{</a:t>
            </a:r>
            <a:r>
              <a:rPr lang="en-US" dirty="0"/>
              <a:t>token</a:t>
            </a:r>
            <a:r>
              <a:rPr lang="en-US" i="1" dirty="0"/>
              <a:t>}</a:t>
            </a:r>
            <a:r>
              <a:rPr lang="en-US" dirty="0"/>
              <a:t>`; //</a:t>
            </a:r>
            <a:r>
              <a:rPr lang="en-US" dirty="0" err="1"/>
              <a:t>cấu</a:t>
            </a:r>
            <a:r>
              <a:rPr lang="en-US" dirty="0"/>
              <a:t> </a:t>
            </a:r>
            <a:r>
              <a:rPr lang="en-US" dirty="0" err="1"/>
              <a:t>hình</a:t>
            </a:r>
            <a:r>
              <a:rPr lang="en-US" dirty="0"/>
              <a:t> bearer token</a:t>
            </a:r>
            <a:br>
              <a:rPr lang="en-US" i="1" dirty="0"/>
            </a:br>
            <a:r>
              <a:rPr lang="en-US" i="1" dirty="0"/>
              <a:t>    </a:t>
            </a:r>
            <a:r>
              <a:rPr lang="en-US" dirty="0"/>
              <a:t>return config; </a:t>
            </a:r>
            <a:br>
              <a:rPr lang="en-US" dirty="0"/>
            </a:br>
            <a:r>
              <a:rPr lang="en-US" i="1" dirty="0"/>
              <a:t>}</a:t>
            </a:r>
            <a:r>
              <a:rPr lang="en-US" dirty="0"/>
              <a:t>, function </a:t>
            </a:r>
            <a:r>
              <a:rPr lang="en-US" i="1" dirty="0"/>
              <a:t>(</a:t>
            </a:r>
            <a:r>
              <a:rPr lang="en-US" dirty="0"/>
              <a:t>err</a:t>
            </a:r>
            <a:r>
              <a:rPr lang="en-US" i="1" dirty="0"/>
              <a:t>) {</a:t>
            </a:r>
            <a:br>
              <a:rPr lang="en-US" i="1" dirty="0"/>
            </a:br>
            <a:r>
              <a:rPr lang="en-US" i="1" dirty="0"/>
              <a:t>    </a:t>
            </a:r>
            <a:r>
              <a:rPr lang="en-US" dirty="0"/>
              <a:t>throw err;</a:t>
            </a:r>
            <a:br>
              <a:rPr lang="en-US" dirty="0"/>
            </a:br>
            <a:r>
              <a:rPr lang="en-US" i="1" dirty="0"/>
              <a:t>})</a:t>
            </a:r>
            <a:endParaRPr lang="en-VN" dirty="0"/>
          </a:p>
        </p:txBody>
      </p:sp>
    </p:spTree>
    <p:extLst>
      <p:ext uri="{BB962C8B-B14F-4D97-AF65-F5344CB8AC3E}">
        <p14:creationId xmlns:p14="http://schemas.microsoft.com/office/powerpoint/2010/main" val="1258537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62EC-129E-CD4B-855B-2A19D28943D5}"/>
              </a:ext>
            </a:extLst>
          </p:cNvPr>
          <p:cNvSpPr>
            <a:spLocks noGrp="1"/>
          </p:cNvSpPr>
          <p:nvPr>
            <p:ph type="title"/>
          </p:nvPr>
        </p:nvSpPr>
        <p:spPr/>
        <p:txBody>
          <a:bodyPr/>
          <a:lstStyle/>
          <a:p>
            <a:r>
              <a:rPr lang="en-VN" dirty="0"/>
              <a:t>Axios Interceptor (Cont)</a:t>
            </a:r>
          </a:p>
        </p:txBody>
      </p:sp>
      <p:sp>
        <p:nvSpPr>
          <p:cNvPr id="3" name="Content Placeholder 2">
            <a:extLst>
              <a:ext uri="{FF2B5EF4-FFF2-40B4-BE49-F238E27FC236}">
                <a16:creationId xmlns:a16="http://schemas.microsoft.com/office/drawing/2014/main" id="{9A5CB5FD-29F7-DC43-854B-BB914425E39C}"/>
              </a:ext>
            </a:extLst>
          </p:cNvPr>
          <p:cNvSpPr>
            <a:spLocks noGrp="1"/>
          </p:cNvSpPr>
          <p:nvPr>
            <p:ph idx="1"/>
          </p:nvPr>
        </p:nvSpPr>
        <p:spPr/>
        <p:txBody>
          <a:bodyPr>
            <a:normAutofit/>
          </a:bodyPr>
          <a:lstStyle/>
          <a:p>
            <a:r>
              <a:rPr lang="en-VN" dirty="0"/>
              <a:t>Giả sử nếu server trả về mã lỗi 401, thì đưa người dùng về trang đăng nhập</a:t>
            </a:r>
          </a:p>
          <a:p>
            <a:r>
              <a:rPr lang="en-US" dirty="0" err="1"/>
              <a:t>axiosInstance.interceptors.response.use</a:t>
            </a:r>
            <a:r>
              <a:rPr lang="en-US" i="1" dirty="0"/>
              <a:t>(</a:t>
            </a:r>
            <a:r>
              <a:rPr lang="en-US" dirty="0"/>
              <a:t>function </a:t>
            </a:r>
            <a:r>
              <a:rPr lang="en-US" i="1" dirty="0"/>
              <a:t>(</a:t>
            </a:r>
            <a:r>
              <a:rPr lang="en-US" dirty="0"/>
              <a:t>response</a:t>
            </a:r>
            <a:r>
              <a:rPr lang="en-US" i="1" dirty="0"/>
              <a:t>) {</a:t>
            </a:r>
            <a:br>
              <a:rPr lang="en-US" i="1" dirty="0"/>
            </a:br>
            <a:r>
              <a:rPr lang="en-US" i="1" dirty="0"/>
              <a:t>   </a:t>
            </a:r>
            <a:r>
              <a:rPr lang="en-US" dirty="0"/>
              <a:t>if</a:t>
            </a:r>
            <a:r>
              <a:rPr lang="en-US" i="1" dirty="0"/>
              <a:t>(</a:t>
            </a:r>
            <a:r>
              <a:rPr lang="en-US" dirty="0" err="1"/>
              <a:t>response.data.status</a:t>
            </a:r>
            <a:r>
              <a:rPr lang="en-US" dirty="0"/>
              <a:t> === 401</a:t>
            </a:r>
            <a:r>
              <a:rPr lang="en-US" i="1" dirty="0"/>
              <a:t>){</a:t>
            </a:r>
            <a:br>
              <a:rPr lang="en-US" i="1" dirty="0"/>
            </a:br>
            <a:r>
              <a:rPr lang="en-US" i="1" dirty="0"/>
              <a:t>        </a:t>
            </a:r>
            <a:r>
              <a:rPr lang="en-US" b="1" i="1" dirty="0" err="1"/>
              <a:t>location</a:t>
            </a:r>
            <a:r>
              <a:rPr lang="en-US" dirty="0" err="1"/>
              <a:t>.href</a:t>
            </a:r>
            <a:r>
              <a:rPr lang="en-US" dirty="0"/>
              <a:t> = ‘/login';</a:t>
            </a:r>
            <a:br>
              <a:rPr lang="en-US" dirty="0"/>
            </a:br>
            <a:r>
              <a:rPr lang="en-US" dirty="0"/>
              <a:t>    </a:t>
            </a:r>
            <a:r>
              <a:rPr lang="en-US" i="1" dirty="0"/>
              <a:t>}</a:t>
            </a:r>
            <a:br>
              <a:rPr lang="en-US" i="1" dirty="0"/>
            </a:br>
            <a:r>
              <a:rPr lang="en-US" i="1" dirty="0"/>
              <a:t>    </a:t>
            </a:r>
            <a:r>
              <a:rPr lang="en-US" dirty="0"/>
              <a:t>return response;</a:t>
            </a:r>
            <a:br>
              <a:rPr lang="en-US" dirty="0"/>
            </a:br>
            <a:r>
              <a:rPr lang="en-US" i="1" dirty="0"/>
              <a:t>}</a:t>
            </a:r>
            <a:r>
              <a:rPr lang="en-US" dirty="0"/>
              <a:t>, function </a:t>
            </a:r>
            <a:r>
              <a:rPr lang="en-US" i="1" dirty="0"/>
              <a:t>(</a:t>
            </a:r>
            <a:r>
              <a:rPr lang="en-US" dirty="0"/>
              <a:t>err</a:t>
            </a:r>
            <a:r>
              <a:rPr lang="en-US" i="1" dirty="0"/>
              <a:t>) {</a:t>
            </a:r>
            <a:br>
              <a:rPr lang="en-US" i="1" dirty="0"/>
            </a:br>
            <a:r>
              <a:rPr lang="en-US" i="1" dirty="0"/>
              <a:t>    </a:t>
            </a:r>
            <a:r>
              <a:rPr lang="en-US" dirty="0"/>
              <a:t>throw err;</a:t>
            </a:r>
            <a:br>
              <a:rPr lang="en-US" dirty="0"/>
            </a:br>
            <a:r>
              <a:rPr lang="en-US" i="1" dirty="0"/>
              <a:t>})</a:t>
            </a:r>
            <a:endParaRPr lang="en-VN" dirty="0"/>
          </a:p>
        </p:txBody>
      </p:sp>
    </p:spTree>
    <p:extLst>
      <p:ext uri="{BB962C8B-B14F-4D97-AF65-F5344CB8AC3E}">
        <p14:creationId xmlns:p14="http://schemas.microsoft.com/office/powerpoint/2010/main" val="87014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 </a:t>
            </a:r>
            <a:r>
              <a:rPr lang="en-US" dirty="0" err="1"/>
              <a:t>bài</a:t>
            </a:r>
            <a:r>
              <a:rPr lang="en-US" dirty="0"/>
              <a:t> </a:t>
            </a:r>
            <a:r>
              <a:rPr lang="en-US" dirty="0" err="1"/>
              <a:t>học</a:t>
            </a:r>
            <a:r>
              <a:rPr lang="en-US" dirty="0"/>
              <a:t>  </a:t>
            </a:r>
          </a:p>
        </p:txBody>
      </p:sp>
      <p:sp>
        <p:nvSpPr>
          <p:cNvPr id="3" name="Content Placeholder 2"/>
          <p:cNvSpPr>
            <a:spLocks noGrp="1"/>
          </p:cNvSpPr>
          <p:nvPr>
            <p:ph idx="1"/>
          </p:nvPr>
        </p:nvSpPr>
        <p:spPr/>
        <p:txBody>
          <a:bodyPr/>
          <a:lstStyle/>
          <a:p>
            <a:r>
              <a:rPr lang="en-US" dirty="0"/>
              <a:t>Routing </a:t>
            </a:r>
            <a:r>
              <a:rPr lang="en-US" dirty="0" err="1"/>
              <a:t>bằng</a:t>
            </a:r>
            <a:r>
              <a:rPr lang="en-US" dirty="0"/>
              <a:t> </a:t>
            </a:r>
            <a:r>
              <a:rPr lang="en-US" dirty="0" err="1"/>
              <a:t>vue</a:t>
            </a:r>
            <a:r>
              <a:rPr lang="en-US" dirty="0"/>
              <a:t>-router</a:t>
            </a:r>
          </a:p>
          <a:p>
            <a:r>
              <a:rPr lang="en-US" dirty="0" err="1"/>
              <a:t>Tạo</a:t>
            </a:r>
            <a:r>
              <a:rPr lang="en-US" dirty="0"/>
              <a:t> router, </a:t>
            </a:r>
            <a:r>
              <a:rPr lang="en-US" dirty="0" err="1"/>
              <a:t>truyền</a:t>
            </a:r>
            <a:r>
              <a:rPr lang="en-US" dirty="0"/>
              <a:t> params qua router</a:t>
            </a:r>
          </a:p>
          <a:p>
            <a:r>
              <a:rPr lang="en-US" dirty="0"/>
              <a:t>Http client </a:t>
            </a:r>
            <a:r>
              <a:rPr lang="en-US" dirty="0" err="1"/>
              <a:t>với</a:t>
            </a:r>
            <a:r>
              <a:rPr lang="en-US" dirty="0"/>
              <a:t> </a:t>
            </a:r>
            <a:r>
              <a:rPr lang="en-US" dirty="0" err="1"/>
              <a:t>Axios</a:t>
            </a:r>
            <a:endParaRPr lang="en-US" dirty="0"/>
          </a:p>
        </p:txBody>
      </p:sp>
      <p:pic>
        <p:nvPicPr>
          <p:cNvPr id="5" name="Picture 2" descr="E:\2017\Logo\lap-trinh-vi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196" y="268291"/>
            <a:ext cx="2295619" cy="54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03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B653-6DCE-0E45-B73B-FE54A1410E17}"/>
              </a:ext>
            </a:extLst>
          </p:cNvPr>
          <p:cNvSpPr>
            <a:spLocks noGrp="1"/>
          </p:cNvSpPr>
          <p:nvPr>
            <p:ph type="title"/>
          </p:nvPr>
        </p:nvSpPr>
        <p:spPr/>
        <p:txBody>
          <a:bodyPr/>
          <a:lstStyle/>
          <a:p>
            <a:r>
              <a:rPr lang="en-VN" dirty="0"/>
              <a:t>Thực hành</a:t>
            </a:r>
          </a:p>
        </p:txBody>
      </p:sp>
      <p:sp>
        <p:nvSpPr>
          <p:cNvPr id="3" name="Content Placeholder 2">
            <a:extLst>
              <a:ext uri="{FF2B5EF4-FFF2-40B4-BE49-F238E27FC236}">
                <a16:creationId xmlns:a16="http://schemas.microsoft.com/office/drawing/2014/main" id="{26A33942-AC68-6949-B5D8-69248171333B}"/>
              </a:ext>
            </a:extLst>
          </p:cNvPr>
          <p:cNvSpPr>
            <a:spLocks noGrp="1"/>
          </p:cNvSpPr>
          <p:nvPr>
            <p:ph idx="1"/>
          </p:nvPr>
        </p:nvSpPr>
        <p:spPr/>
        <p:txBody>
          <a:bodyPr/>
          <a:lstStyle/>
          <a:p>
            <a:r>
              <a:rPr lang="en-VN" dirty="0"/>
              <a:t>Thực hành router + axios</a:t>
            </a:r>
          </a:p>
        </p:txBody>
      </p:sp>
    </p:spTree>
    <p:extLst>
      <p:ext uri="{BB962C8B-B14F-4D97-AF65-F5344CB8AC3E}">
        <p14:creationId xmlns:p14="http://schemas.microsoft.com/office/powerpoint/2010/main" val="2017216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411B-E864-9043-AFDC-52AB0120F710}"/>
              </a:ext>
            </a:extLst>
          </p:cNvPr>
          <p:cNvSpPr>
            <a:spLocks noGrp="1"/>
          </p:cNvSpPr>
          <p:nvPr>
            <p:ph type="title"/>
          </p:nvPr>
        </p:nvSpPr>
        <p:spPr/>
        <p:txBody>
          <a:bodyPr/>
          <a:lstStyle/>
          <a:p>
            <a:r>
              <a:rPr lang="en-US" dirty="0" err="1"/>
              <a:t>Tổng</a:t>
            </a:r>
            <a:r>
              <a:rPr lang="en-US" dirty="0"/>
              <a:t> </a:t>
            </a:r>
            <a:r>
              <a:rPr lang="en-US" dirty="0" err="1"/>
              <a:t>kết</a:t>
            </a:r>
            <a:endParaRPr lang="en-US" dirty="0"/>
          </a:p>
        </p:txBody>
      </p:sp>
      <p:sp>
        <p:nvSpPr>
          <p:cNvPr id="3" name="Content Placeholder 2">
            <a:extLst>
              <a:ext uri="{FF2B5EF4-FFF2-40B4-BE49-F238E27FC236}">
                <a16:creationId xmlns:a16="http://schemas.microsoft.com/office/drawing/2014/main" id="{487E01D6-0881-E543-93B4-B6A251A5AC5D}"/>
              </a:ext>
            </a:extLst>
          </p:cNvPr>
          <p:cNvSpPr>
            <a:spLocks noGrp="1"/>
          </p:cNvSpPr>
          <p:nvPr>
            <p:ph idx="1"/>
          </p:nvPr>
        </p:nvSpPr>
        <p:spPr/>
        <p:txBody>
          <a:bodyPr/>
          <a:lstStyle/>
          <a:p>
            <a:r>
              <a:rPr lang="en-US" dirty="0"/>
              <a:t>Routing </a:t>
            </a:r>
            <a:r>
              <a:rPr lang="en-US" dirty="0" err="1"/>
              <a:t>bằng</a:t>
            </a:r>
            <a:r>
              <a:rPr lang="en-US" dirty="0"/>
              <a:t> </a:t>
            </a:r>
            <a:r>
              <a:rPr lang="en-US" dirty="0" err="1"/>
              <a:t>vue</a:t>
            </a:r>
            <a:r>
              <a:rPr lang="en-US" dirty="0"/>
              <a:t>-router</a:t>
            </a:r>
          </a:p>
          <a:p>
            <a:r>
              <a:rPr lang="en-US" dirty="0" err="1"/>
              <a:t>Tạo</a:t>
            </a:r>
            <a:r>
              <a:rPr lang="en-US" dirty="0"/>
              <a:t> router, </a:t>
            </a:r>
            <a:r>
              <a:rPr lang="en-US" dirty="0" err="1"/>
              <a:t>truyền</a:t>
            </a:r>
            <a:r>
              <a:rPr lang="en-US" dirty="0"/>
              <a:t> params qua router</a:t>
            </a:r>
          </a:p>
          <a:p>
            <a:r>
              <a:rPr lang="en-US" dirty="0"/>
              <a:t>Http client </a:t>
            </a:r>
            <a:r>
              <a:rPr lang="en-US" dirty="0" err="1"/>
              <a:t>với</a:t>
            </a:r>
            <a:r>
              <a:rPr lang="en-US" dirty="0"/>
              <a:t> </a:t>
            </a:r>
            <a:r>
              <a:rPr lang="en-US" dirty="0" err="1"/>
              <a:t>Axios</a:t>
            </a:r>
            <a:endParaRPr lang="en-US" dirty="0"/>
          </a:p>
        </p:txBody>
      </p:sp>
    </p:spTree>
    <p:extLst>
      <p:ext uri="{BB962C8B-B14F-4D97-AF65-F5344CB8AC3E}">
        <p14:creationId xmlns:p14="http://schemas.microsoft.com/office/powerpoint/2010/main" val="401134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DE18-99A0-F744-8AAC-FC7E9A8C84C0}"/>
              </a:ext>
            </a:extLst>
          </p:cNvPr>
          <p:cNvSpPr>
            <a:spLocks noGrp="1"/>
          </p:cNvSpPr>
          <p:nvPr>
            <p:ph type="title"/>
          </p:nvPr>
        </p:nvSpPr>
        <p:spPr/>
        <p:txBody>
          <a:bodyPr/>
          <a:lstStyle/>
          <a:p>
            <a:r>
              <a:rPr lang="en-US" dirty="0" err="1"/>
              <a:t>VueRouter</a:t>
            </a:r>
            <a:endParaRPr lang="en-US" dirty="0"/>
          </a:p>
        </p:txBody>
      </p:sp>
      <p:sp>
        <p:nvSpPr>
          <p:cNvPr id="3" name="Content Placeholder 2">
            <a:extLst>
              <a:ext uri="{FF2B5EF4-FFF2-40B4-BE49-F238E27FC236}">
                <a16:creationId xmlns:a16="http://schemas.microsoft.com/office/drawing/2014/main" id="{27B0B649-299F-3841-8321-913335BC8A31}"/>
              </a:ext>
            </a:extLst>
          </p:cNvPr>
          <p:cNvSpPr>
            <a:spLocks noGrp="1"/>
          </p:cNvSpPr>
          <p:nvPr>
            <p:ph idx="1"/>
          </p:nvPr>
        </p:nvSpPr>
        <p:spPr/>
        <p:txBody>
          <a:bodyPr/>
          <a:lstStyle/>
          <a:p>
            <a:r>
              <a:rPr lang="en-US" dirty="0" err="1"/>
              <a:t>Là</a:t>
            </a:r>
            <a:r>
              <a:rPr lang="en-US" dirty="0"/>
              <a:t> </a:t>
            </a:r>
            <a:r>
              <a:rPr lang="en-US" dirty="0" err="1"/>
              <a:t>một</a:t>
            </a:r>
            <a:r>
              <a:rPr lang="en-US" dirty="0"/>
              <a:t> </a:t>
            </a:r>
            <a:r>
              <a:rPr lang="en-US" dirty="0" err="1"/>
              <a:t>thư</a:t>
            </a:r>
            <a:r>
              <a:rPr lang="en-US" dirty="0"/>
              <a:t> </a:t>
            </a:r>
            <a:r>
              <a:rPr lang="en-US" dirty="0" err="1"/>
              <a:t>viện</a:t>
            </a:r>
            <a:r>
              <a:rPr lang="en-US" dirty="0"/>
              <a:t> </a:t>
            </a:r>
            <a:r>
              <a:rPr lang="en-US" dirty="0" err="1"/>
              <a:t>cho</a:t>
            </a:r>
            <a:r>
              <a:rPr lang="en-US" dirty="0"/>
              <a:t> </a:t>
            </a:r>
            <a:r>
              <a:rPr lang="en-US" dirty="0" err="1"/>
              <a:t>phép</a:t>
            </a:r>
            <a:r>
              <a:rPr lang="en-US" dirty="0"/>
              <a:t> </a:t>
            </a:r>
            <a:r>
              <a:rPr lang="en-US" dirty="0" err="1"/>
              <a:t>tạo</a:t>
            </a:r>
            <a:r>
              <a:rPr lang="en-US" dirty="0"/>
              <a:t> router </a:t>
            </a:r>
            <a:r>
              <a:rPr lang="en-US" dirty="0" err="1"/>
              <a:t>trong</a:t>
            </a:r>
            <a:r>
              <a:rPr lang="en-US" dirty="0"/>
              <a:t> Vue app</a:t>
            </a:r>
          </a:p>
          <a:p>
            <a:r>
              <a:rPr lang="en-US" dirty="0"/>
              <a:t>Vue-router </a:t>
            </a:r>
            <a:r>
              <a:rPr lang="en-US" dirty="0" err="1"/>
              <a:t>sẽ</a:t>
            </a:r>
            <a:r>
              <a:rPr lang="en-US" dirty="0"/>
              <a:t> mapping </a:t>
            </a:r>
            <a:r>
              <a:rPr lang="en-US" dirty="0" err="1"/>
              <a:t>url</a:t>
            </a:r>
            <a:r>
              <a:rPr lang="en-US" dirty="0"/>
              <a:t> </a:t>
            </a:r>
            <a:r>
              <a:rPr lang="en-US" dirty="0" err="1"/>
              <a:t>với</a:t>
            </a:r>
            <a:r>
              <a:rPr lang="en-US" dirty="0"/>
              <a:t> component </a:t>
            </a:r>
            <a:r>
              <a:rPr lang="en-US" dirty="0" err="1"/>
              <a:t>tương</a:t>
            </a:r>
            <a:r>
              <a:rPr lang="en-US" dirty="0"/>
              <a:t> </a:t>
            </a:r>
            <a:r>
              <a:rPr lang="en-US" dirty="0" err="1"/>
              <a:t>ứng</a:t>
            </a:r>
            <a:r>
              <a:rPr lang="en-US" dirty="0"/>
              <a:t> </a:t>
            </a:r>
            <a:r>
              <a:rPr lang="en-US" dirty="0" err="1"/>
              <a:t>khai</a:t>
            </a:r>
            <a:r>
              <a:rPr lang="en-US" dirty="0"/>
              <a:t> </a:t>
            </a:r>
            <a:r>
              <a:rPr lang="en-US" dirty="0" err="1"/>
              <a:t>báo</a:t>
            </a:r>
            <a:r>
              <a:rPr lang="en-US" dirty="0"/>
              <a:t> </a:t>
            </a:r>
            <a:r>
              <a:rPr lang="en-US" dirty="0" err="1"/>
              <a:t>trong</a:t>
            </a:r>
            <a:r>
              <a:rPr lang="en-US" dirty="0"/>
              <a:t> file </a:t>
            </a:r>
            <a:r>
              <a:rPr lang="en-US" dirty="0" err="1"/>
              <a:t>cấu</a:t>
            </a:r>
            <a:r>
              <a:rPr lang="en-US" dirty="0"/>
              <a:t> </a:t>
            </a:r>
            <a:r>
              <a:rPr lang="en-US" dirty="0" err="1"/>
              <a:t>hình</a:t>
            </a:r>
            <a:r>
              <a:rPr lang="en-US" dirty="0"/>
              <a:t> </a:t>
            </a:r>
          </a:p>
        </p:txBody>
      </p:sp>
    </p:spTree>
    <p:extLst>
      <p:ext uri="{BB962C8B-B14F-4D97-AF65-F5344CB8AC3E}">
        <p14:creationId xmlns:p14="http://schemas.microsoft.com/office/powerpoint/2010/main" val="24406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DEC4-A992-364D-ACD0-D31CA8644315}"/>
              </a:ext>
            </a:extLst>
          </p:cNvPr>
          <p:cNvSpPr>
            <a:spLocks noGrp="1"/>
          </p:cNvSpPr>
          <p:nvPr>
            <p:ph type="title"/>
          </p:nvPr>
        </p:nvSpPr>
        <p:spPr/>
        <p:txBody>
          <a:bodyPr/>
          <a:lstStyle/>
          <a:p>
            <a:r>
              <a:rPr lang="en-US" dirty="0" err="1"/>
              <a:t>VueRouter</a:t>
            </a:r>
            <a:r>
              <a:rPr lang="en-US" dirty="0"/>
              <a:t> – </a:t>
            </a:r>
            <a:r>
              <a:rPr lang="en-US" dirty="0" err="1"/>
              <a:t>Cài</a:t>
            </a:r>
            <a:r>
              <a:rPr lang="en-US" dirty="0"/>
              <a:t> </a:t>
            </a:r>
            <a:r>
              <a:rPr lang="en-US" dirty="0" err="1"/>
              <a:t>đặt</a:t>
            </a:r>
            <a:endParaRPr lang="en-US" dirty="0"/>
          </a:p>
        </p:txBody>
      </p:sp>
      <p:sp>
        <p:nvSpPr>
          <p:cNvPr id="3" name="Content Placeholder 2">
            <a:extLst>
              <a:ext uri="{FF2B5EF4-FFF2-40B4-BE49-F238E27FC236}">
                <a16:creationId xmlns:a16="http://schemas.microsoft.com/office/drawing/2014/main" id="{57F97F77-284E-1447-9B57-ADD6285B532A}"/>
              </a:ext>
            </a:extLst>
          </p:cNvPr>
          <p:cNvSpPr>
            <a:spLocks noGrp="1"/>
          </p:cNvSpPr>
          <p:nvPr>
            <p:ph idx="1"/>
          </p:nvPr>
        </p:nvSpPr>
        <p:spPr/>
        <p:txBody>
          <a:bodyPr>
            <a:normAutofit/>
          </a:bodyPr>
          <a:lstStyle/>
          <a:p>
            <a:r>
              <a:rPr lang="en-US" dirty="0" err="1"/>
              <a:t>Để</a:t>
            </a:r>
            <a:r>
              <a:rPr lang="en-US" dirty="0"/>
              <a:t> </a:t>
            </a:r>
            <a:r>
              <a:rPr lang="en-US" dirty="0" err="1"/>
              <a:t>cài</a:t>
            </a:r>
            <a:r>
              <a:rPr lang="en-US" dirty="0"/>
              <a:t> </a:t>
            </a:r>
            <a:r>
              <a:rPr lang="en-US" dirty="0" err="1"/>
              <a:t>đặt</a:t>
            </a:r>
            <a:r>
              <a:rPr lang="en-US" dirty="0"/>
              <a:t> </a:t>
            </a:r>
            <a:r>
              <a:rPr lang="en-US" dirty="0" err="1"/>
              <a:t>VueRouter</a:t>
            </a:r>
            <a:r>
              <a:rPr lang="en-US" dirty="0"/>
              <a:t>, </a:t>
            </a:r>
            <a:r>
              <a:rPr lang="en-US" dirty="0" err="1"/>
              <a:t>gõ</a:t>
            </a:r>
            <a:r>
              <a:rPr lang="en-US" dirty="0"/>
              <a:t> </a:t>
            </a:r>
            <a:r>
              <a:rPr lang="en-US" dirty="0" err="1"/>
              <a:t>lệnh</a:t>
            </a:r>
            <a:r>
              <a:rPr lang="en-US" dirty="0"/>
              <a:t> </a:t>
            </a:r>
            <a:r>
              <a:rPr lang="en-US" dirty="0" err="1">
                <a:solidFill>
                  <a:srgbClr val="FF0000"/>
                </a:solidFill>
              </a:rPr>
              <a:t>npm</a:t>
            </a:r>
            <a:r>
              <a:rPr lang="en-US" dirty="0">
                <a:solidFill>
                  <a:srgbClr val="FF0000"/>
                </a:solidFill>
              </a:rPr>
              <a:t> install </a:t>
            </a:r>
            <a:r>
              <a:rPr lang="en-US" dirty="0" err="1">
                <a:solidFill>
                  <a:srgbClr val="FF0000"/>
                </a:solidFill>
              </a:rPr>
              <a:t>vue</a:t>
            </a:r>
            <a:r>
              <a:rPr lang="en-US" dirty="0">
                <a:solidFill>
                  <a:srgbClr val="FF0000"/>
                </a:solidFill>
              </a:rPr>
              <a:t>-router</a:t>
            </a:r>
            <a:r>
              <a:rPr lang="en-US" dirty="0"/>
              <a:t>. Sau </a:t>
            </a:r>
            <a:r>
              <a:rPr lang="en-US" dirty="0" err="1"/>
              <a:t>đó</a:t>
            </a:r>
            <a:r>
              <a:rPr lang="en-US" dirty="0"/>
              <a:t> </a:t>
            </a:r>
            <a:r>
              <a:rPr lang="en-US" dirty="0" err="1"/>
              <a:t>sử</a:t>
            </a:r>
            <a:r>
              <a:rPr lang="en-US" dirty="0"/>
              <a:t> </a:t>
            </a:r>
            <a:r>
              <a:rPr lang="en-US" dirty="0" err="1"/>
              <a:t>dụng</a:t>
            </a:r>
            <a:r>
              <a:rPr lang="en-US" dirty="0"/>
              <a:t> </a:t>
            </a:r>
            <a:r>
              <a:rPr lang="en-US" dirty="0" err="1"/>
              <a:t>vue</a:t>
            </a:r>
            <a:r>
              <a:rPr lang="en-US" dirty="0"/>
              <a:t> router </a:t>
            </a:r>
            <a:r>
              <a:rPr lang="en-US" dirty="0" err="1"/>
              <a:t>như</a:t>
            </a:r>
            <a:r>
              <a:rPr lang="en-US" dirty="0"/>
              <a:t> </a:t>
            </a:r>
            <a:r>
              <a:rPr lang="en-US" dirty="0" err="1"/>
              <a:t>một</a:t>
            </a:r>
            <a:r>
              <a:rPr lang="en-US" dirty="0"/>
              <a:t> plugin </a:t>
            </a:r>
          </a:p>
          <a:p>
            <a:pPr marL="0" indent="0">
              <a:buNone/>
            </a:pPr>
            <a:r>
              <a:rPr lang="en-US" dirty="0">
                <a:solidFill>
                  <a:srgbClr val="FF0000"/>
                </a:solidFill>
              </a:rPr>
              <a:t>     </a:t>
            </a:r>
          </a:p>
          <a:p>
            <a:pPr marL="0" indent="0">
              <a:buNone/>
            </a:pPr>
            <a:endParaRPr lang="en-US" dirty="0">
              <a:solidFill>
                <a:srgbClr val="FF0000"/>
              </a:solidFill>
            </a:endParaRPr>
          </a:p>
          <a:p>
            <a:endParaRPr lang="en-US" dirty="0"/>
          </a:p>
          <a:p>
            <a:endParaRPr lang="en-US" dirty="0"/>
          </a:p>
          <a:p>
            <a:r>
              <a:rPr lang="en-US" dirty="0" err="1"/>
              <a:t>Nếu</a:t>
            </a:r>
            <a:r>
              <a:rPr lang="en-US" dirty="0"/>
              <a:t> </a:t>
            </a:r>
            <a:r>
              <a:rPr lang="en-US" dirty="0" err="1"/>
              <a:t>tạo</a:t>
            </a:r>
            <a:r>
              <a:rPr lang="en-US" dirty="0"/>
              <a:t> project </a:t>
            </a:r>
            <a:r>
              <a:rPr lang="en-US" dirty="0" err="1"/>
              <a:t>bằng</a:t>
            </a:r>
            <a:r>
              <a:rPr lang="en-US" dirty="0"/>
              <a:t> Vue-cli, </a:t>
            </a:r>
            <a:r>
              <a:rPr lang="en-US" dirty="0" err="1"/>
              <a:t>chỉ</a:t>
            </a:r>
            <a:r>
              <a:rPr lang="en-US" dirty="0"/>
              <a:t> </a:t>
            </a:r>
            <a:r>
              <a:rPr lang="en-US" dirty="0" err="1"/>
              <a:t>cần</a:t>
            </a:r>
            <a:r>
              <a:rPr lang="en-US" dirty="0"/>
              <a:t> </a:t>
            </a:r>
            <a:r>
              <a:rPr lang="en-US" dirty="0" err="1"/>
              <a:t>gõ</a:t>
            </a:r>
            <a:r>
              <a:rPr lang="en-US" dirty="0"/>
              <a:t> </a:t>
            </a:r>
            <a:r>
              <a:rPr lang="en-US" dirty="0" err="1"/>
              <a:t>lệnh</a:t>
            </a:r>
            <a:r>
              <a:rPr lang="en-US" dirty="0"/>
              <a:t> </a:t>
            </a:r>
            <a:r>
              <a:rPr lang="en-US" dirty="0" err="1"/>
              <a:t>vue</a:t>
            </a:r>
            <a:r>
              <a:rPr lang="en-US" dirty="0"/>
              <a:t> add router, </a:t>
            </a:r>
            <a:r>
              <a:rPr lang="en-US" dirty="0" err="1"/>
              <a:t>vue</a:t>
            </a:r>
            <a:r>
              <a:rPr lang="en-US" dirty="0"/>
              <a:t> cli </a:t>
            </a:r>
            <a:r>
              <a:rPr lang="en-US" dirty="0" err="1"/>
              <a:t>sẽ</a:t>
            </a:r>
            <a:r>
              <a:rPr lang="en-US" dirty="0"/>
              <a:t> </a:t>
            </a:r>
            <a:r>
              <a:rPr lang="en-US" dirty="0" err="1"/>
              <a:t>tự</a:t>
            </a:r>
            <a:r>
              <a:rPr lang="en-US" dirty="0"/>
              <a:t> </a:t>
            </a:r>
            <a:r>
              <a:rPr lang="en-US" dirty="0" err="1"/>
              <a:t>động</a:t>
            </a:r>
            <a:r>
              <a:rPr lang="en-US" dirty="0"/>
              <a:t> seeding </a:t>
            </a:r>
            <a:r>
              <a:rPr lang="en-US" dirty="0" err="1"/>
              <a:t>và</a:t>
            </a:r>
            <a:r>
              <a:rPr lang="en-US" dirty="0"/>
              <a:t> </a:t>
            </a:r>
            <a:r>
              <a:rPr lang="en-US" dirty="0" err="1"/>
              <a:t>cấu</a:t>
            </a:r>
            <a:r>
              <a:rPr lang="en-US" dirty="0"/>
              <a:t> </a:t>
            </a:r>
            <a:r>
              <a:rPr lang="en-US" dirty="0" err="1"/>
              <a:t>hình</a:t>
            </a:r>
            <a:r>
              <a:rPr lang="en-US" dirty="0"/>
              <a:t> </a:t>
            </a:r>
            <a:r>
              <a:rPr lang="en-US" dirty="0" err="1"/>
              <a:t>vue</a:t>
            </a:r>
            <a:r>
              <a:rPr lang="en-US" dirty="0"/>
              <a:t> router</a:t>
            </a:r>
            <a:br>
              <a:rPr lang="en-US" dirty="0"/>
            </a:br>
            <a:br>
              <a:rPr lang="en-US" dirty="0"/>
            </a:br>
            <a:endParaRPr lang="en-US" dirty="0"/>
          </a:p>
        </p:txBody>
      </p:sp>
      <p:sp>
        <p:nvSpPr>
          <p:cNvPr id="4" name="Rectangle 3">
            <a:extLst>
              <a:ext uri="{FF2B5EF4-FFF2-40B4-BE49-F238E27FC236}">
                <a16:creationId xmlns:a16="http://schemas.microsoft.com/office/drawing/2014/main" id="{D22D87E6-5F40-274C-89B8-E981C6185624}"/>
              </a:ext>
            </a:extLst>
          </p:cNvPr>
          <p:cNvSpPr/>
          <p:nvPr/>
        </p:nvSpPr>
        <p:spPr>
          <a:xfrm>
            <a:off x="3265713" y="2957804"/>
            <a:ext cx="4963886" cy="9423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Vue.use</a:t>
            </a:r>
            <a:r>
              <a:rPr lang="en-US" dirty="0">
                <a:solidFill>
                  <a:schemeClr val="tx1"/>
                </a:solidFill>
              </a:rPr>
              <a:t>(</a:t>
            </a:r>
            <a:r>
              <a:rPr lang="en-US" dirty="0" err="1">
                <a:solidFill>
                  <a:schemeClr val="tx1"/>
                </a:solidFill>
              </a:rPr>
              <a:t>VueRouter</a:t>
            </a:r>
            <a:r>
              <a:rPr lang="en-US" dirty="0">
                <a:solidFill>
                  <a:schemeClr val="tx1"/>
                </a:solidFill>
              </a:rPr>
              <a:t>)</a:t>
            </a:r>
          </a:p>
        </p:txBody>
      </p:sp>
    </p:spTree>
    <p:extLst>
      <p:ext uri="{BB962C8B-B14F-4D97-AF65-F5344CB8AC3E}">
        <p14:creationId xmlns:p14="http://schemas.microsoft.com/office/powerpoint/2010/main" val="206387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7D6B-8A73-AE4D-94AD-D78F4796434F}"/>
              </a:ext>
            </a:extLst>
          </p:cNvPr>
          <p:cNvSpPr>
            <a:spLocks noGrp="1"/>
          </p:cNvSpPr>
          <p:nvPr>
            <p:ph type="title"/>
          </p:nvPr>
        </p:nvSpPr>
        <p:spPr/>
        <p:txBody>
          <a:bodyPr/>
          <a:lstStyle/>
          <a:p>
            <a:r>
              <a:rPr lang="en-US" dirty="0" err="1"/>
              <a:t>Cấu</a:t>
            </a:r>
            <a:r>
              <a:rPr lang="en-US" dirty="0"/>
              <a:t> </a:t>
            </a:r>
            <a:r>
              <a:rPr lang="en-US" dirty="0" err="1"/>
              <a:t>hình</a:t>
            </a:r>
            <a:r>
              <a:rPr lang="en-US" dirty="0"/>
              <a:t> router</a:t>
            </a:r>
          </a:p>
        </p:txBody>
      </p:sp>
      <p:sp>
        <p:nvSpPr>
          <p:cNvPr id="3" name="Content Placeholder 2">
            <a:extLst>
              <a:ext uri="{FF2B5EF4-FFF2-40B4-BE49-F238E27FC236}">
                <a16:creationId xmlns:a16="http://schemas.microsoft.com/office/drawing/2014/main" id="{BFD73A65-2662-3240-92A9-6D84D4E25D01}"/>
              </a:ext>
            </a:extLst>
          </p:cNvPr>
          <p:cNvSpPr>
            <a:spLocks noGrp="1"/>
          </p:cNvSpPr>
          <p:nvPr>
            <p:ph idx="1"/>
          </p:nvPr>
        </p:nvSpPr>
        <p:spPr/>
        <p:txBody>
          <a:bodyPr/>
          <a:lstStyle/>
          <a:p>
            <a:r>
              <a:rPr lang="en-US" dirty="0" err="1"/>
              <a:t>Cấu</a:t>
            </a:r>
            <a:r>
              <a:rPr lang="en-US" dirty="0"/>
              <a:t> </a:t>
            </a:r>
            <a:r>
              <a:rPr lang="en-US" dirty="0" err="1"/>
              <a:t>hình</a:t>
            </a:r>
            <a:r>
              <a:rPr lang="en-US" dirty="0"/>
              <a:t> router </a:t>
            </a:r>
            <a:r>
              <a:rPr lang="en-US" dirty="0" err="1"/>
              <a:t>thông</a:t>
            </a:r>
            <a:r>
              <a:rPr lang="en-US" dirty="0"/>
              <a:t> qua </a:t>
            </a:r>
            <a:r>
              <a:rPr lang="en-US" dirty="0" err="1"/>
              <a:t>ba</a:t>
            </a:r>
            <a:r>
              <a:rPr lang="en-US" dirty="0"/>
              <a:t> </a:t>
            </a:r>
            <a:r>
              <a:rPr lang="en-US" dirty="0" err="1"/>
              <a:t>bước</a:t>
            </a:r>
            <a:r>
              <a:rPr lang="en-US" dirty="0"/>
              <a:t> </a:t>
            </a:r>
            <a:br>
              <a:rPr lang="en-US" dirty="0"/>
            </a:br>
            <a:r>
              <a:rPr lang="en-US" dirty="0" err="1"/>
              <a:t>Bước</a:t>
            </a:r>
            <a:r>
              <a:rPr lang="en-US" dirty="0"/>
              <a:t> 1 – </a:t>
            </a:r>
            <a:r>
              <a:rPr lang="en-US" dirty="0" err="1"/>
              <a:t>Khai</a:t>
            </a:r>
            <a:r>
              <a:rPr lang="en-US" dirty="0"/>
              <a:t> </a:t>
            </a:r>
            <a:r>
              <a:rPr lang="en-US" dirty="0" err="1"/>
              <a:t>báo</a:t>
            </a:r>
            <a:r>
              <a:rPr lang="en-US" dirty="0"/>
              <a:t> router</a:t>
            </a:r>
            <a:br>
              <a:rPr lang="en-US" dirty="0"/>
            </a:br>
            <a:r>
              <a:rPr lang="en-US" dirty="0" err="1"/>
              <a:t>Bước</a:t>
            </a:r>
            <a:r>
              <a:rPr lang="en-US" dirty="0"/>
              <a:t> 2 – </a:t>
            </a:r>
            <a:r>
              <a:rPr lang="en-US" dirty="0" err="1"/>
              <a:t>Đặt</a:t>
            </a:r>
            <a:r>
              <a:rPr lang="en-US" dirty="0"/>
              <a:t> router </a:t>
            </a:r>
            <a:r>
              <a:rPr lang="en-US" dirty="0" err="1"/>
              <a:t>làm</a:t>
            </a:r>
            <a:r>
              <a:rPr lang="en-US" dirty="0"/>
              <a:t> </a:t>
            </a:r>
            <a:r>
              <a:rPr lang="en-US" dirty="0" err="1"/>
              <a:t>tham</a:t>
            </a:r>
            <a:r>
              <a:rPr lang="en-US" dirty="0"/>
              <a:t> </a:t>
            </a:r>
            <a:r>
              <a:rPr lang="en-US" dirty="0" err="1"/>
              <a:t>số</a:t>
            </a:r>
            <a:r>
              <a:rPr lang="en-US" dirty="0"/>
              <a:t> </a:t>
            </a:r>
            <a:r>
              <a:rPr lang="en-US" dirty="0" err="1"/>
              <a:t>khởi</a:t>
            </a:r>
            <a:r>
              <a:rPr lang="en-US" dirty="0"/>
              <a:t> </a:t>
            </a:r>
            <a:r>
              <a:rPr lang="en-US" dirty="0" err="1"/>
              <a:t>tạo</a:t>
            </a:r>
            <a:r>
              <a:rPr lang="en-US" dirty="0"/>
              <a:t> </a:t>
            </a:r>
            <a:r>
              <a:rPr lang="en-US" dirty="0" err="1"/>
              <a:t>cho</a:t>
            </a:r>
            <a:r>
              <a:rPr lang="en-US" dirty="0"/>
              <a:t> Root App</a:t>
            </a:r>
            <a:br>
              <a:rPr lang="en-US" dirty="0"/>
            </a:br>
            <a:r>
              <a:rPr lang="en-US" dirty="0" err="1"/>
              <a:t>Bước</a:t>
            </a:r>
            <a:r>
              <a:rPr lang="en-US" dirty="0"/>
              <a:t> 3 – </a:t>
            </a:r>
            <a:r>
              <a:rPr lang="en-US" dirty="0" err="1"/>
              <a:t>Thêm</a:t>
            </a:r>
            <a:r>
              <a:rPr lang="en-US" dirty="0"/>
              <a:t> &lt;router-view/&gt; </a:t>
            </a:r>
            <a:r>
              <a:rPr lang="en-US" dirty="0" err="1"/>
              <a:t>vào</a:t>
            </a:r>
            <a:r>
              <a:rPr lang="en-US" dirty="0"/>
              <a:t> template Root App  </a:t>
            </a:r>
          </a:p>
          <a:p>
            <a:endParaRPr lang="en-US" dirty="0"/>
          </a:p>
        </p:txBody>
      </p:sp>
    </p:spTree>
    <p:extLst>
      <p:ext uri="{BB962C8B-B14F-4D97-AF65-F5344CB8AC3E}">
        <p14:creationId xmlns:p14="http://schemas.microsoft.com/office/powerpoint/2010/main" val="374238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3FBD-F3B8-2F44-8784-13D99964765C}"/>
              </a:ext>
            </a:extLst>
          </p:cNvPr>
          <p:cNvSpPr>
            <a:spLocks noGrp="1"/>
          </p:cNvSpPr>
          <p:nvPr>
            <p:ph type="title"/>
          </p:nvPr>
        </p:nvSpPr>
        <p:spPr>
          <a:xfrm>
            <a:off x="935665" y="642594"/>
            <a:ext cx="10189535" cy="1371600"/>
          </a:xfrm>
        </p:spPr>
        <p:txBody>
          <a:bodyPr/>
          <a:lstStyle/>
          <a:p>
            <a:r>
              <a:rPr lang="en-US" dirty="0" err="1"/>
              <a:t>Khai</a:t>
            </a:r>
            <a:r>
              <a:rPr lang="en-US" dirty="0"/>
              <a:t> </a:t>
            </a:r>
            <a:r>
              <a:rPr lang="en-US" dirty="0" err="1"/>
              <a:t>báo</a:t>
            </a:r>
            <a:r>
              <a:rPr lang="en-US" dirty="0"/>
              <a:t> router</a:t>
            </a:r>
          </a:p>
        </p:txBody>
      </p:sp>
      <p:sp>
        <p:nvSpPr>
          <p:cNvPr id="3" name="Content Placeholder 2">
            <a:extLst>
              <a:ext uri="{FF2B5EF4-FFF2-40B4-BE49-F238E27FC236}">
                <a16:creationId xmlns:a16="http://schemas.microsoft.com/office/drawing/2014/main" id="{959E2C37-4099-FE49-B2F1-0EE6E067187D}"/>
              </a:ext>
            </a:extLst>
          </p:cNvPr>
          <p:cNvSpPr>
            <a:spLocks noGrp="1"/>
          </p:cNvSpPr>
          <p:nvPr>
            <p:ph idx="1"/>
          </p:nvPr>
        </p:nvSpPr>
        <p:spPr>
          <a:xfrm>
            <a:off x="935665" y="1949624"/>
            <a:ext cx="10587641" cy="4265782"/>
          </a:xfrm>
        </p:spPr>
        <p:txBody>
          <a:bodyPr>
            <a:normAutofit fontScale="70000" lnSpcReduction="20000"/>
          </a:bodyPr>
          <a:lstStyle/>
          <a:p>
            <a:r>
              <a:rPr lang="en-US" dirty="0" err="1"/>
              <a:t>Tạo</a:t>
            </a:r>
            <a:r>
              <a:rPr lang="en-US" dirty="0"/>
              <a:t> router </a:t>
            </a:r>
            <a:r>
              <a:rPr lang="en-US" dirty="0" err="1"/>
              <a:t>bằng</a:t>
            </a:r>
            <a:r>
              <a:rPr lang="en-US" dirty="0"/>
              <a:t> </a:t>
            </a:r>
            <a:r>
              <a:rPr lang="en-US" dirty="0" err="1"/>
              <a:t>lệnh</a:t>
            </a:r>
            <a:r>
              <a:rPr lang="en-US" dirty="0"/>
              <a:t> new </a:t>
            </a:r>
            <a:r>
              <a:rPr lang="en-US" dirty="0" err="1"/>
              <a:t>VueRouter</a:t>
            </a:r>
            <a:r>
              <a:rPr lang="en-US" dirty="0"/>
              <a:t>({})</a:t>
            </a:r>
          </a:p>
          <a:p>
            <a:r>
              <a:rPr lang="en-US" dirty="0" err="1"/>
              <a:t>VueRouter</a:t>
            </a:r>
            <a:r>
              <a:rPr lang="en-US" dirty="0"/>
              <a:t> </a:t>
            </a:r>
            <a:r>
              <a:rPr lang="en-US" dirty="0" err="1"/>
              <a:t>nhận</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a:t>một</a:t>
            </a:r>
            <a:r>
              <a:rPr lang="en-US" dirty="0"/>
              <a:t> </a:t>
            </a:r>
            <a:r>
              <a:rPr lang="en-US" dirty="0" err="1"/>
              <a:t>mảng</a:t>
            </a:r>
            <a:r>
              <a:rPr lang="en-US" dirty="0"/>
              <a:t> </a:t>
            </a:r>
            <a:r>
              <a:rPr lang="en-US" dirty="0" err="1"/>
              <a:t>các</a:t>
            </a:r>
            <a:r>
              <a:rPr lang="en-US" dirty="0"/>
              <a:t> </a:t>
            </a:r>
            <a:r>
              <a:rPr lang="en-US" dirty="0" err="1"/>
              <a:t>url</a:t>
            </a:r>
            <a:r>
              <a:rPr lang="en-US" dirty="0"/>
              <a:t> – mapping. </a:t>
            </a:r>
            <a:r>
              <a:rPr lang="en-US" dirty="0" err="1"/>
              <a:t>Ví</a:t>
            </a:r>
            <a:r>
              <a:rPr lang="en-US" dirty="0"/>
              <a:t> </a:t>
            </a:r>
            <a:r>
              <a:rPr lang="en-US" dirty="0" err="1"/>
              <a:t>dụ</a:t>
            </a:r>
            <a:r>
              <a:rPr lang="en-US" dirty="0"/>
              <a:t> </a:t>
            </a:r>
          </a:p>
          <a:p>
            <a:pPr marL="0" indent="0">
              <a:buNone/>
            </a:pPr>
            <a:r>
              <a:rPr lang="en-US" dirty="0"/>
              <a:t>const routes = [</a:t>
            </a:r>
          </a:p>
          <a:p>
            <a:pPr marL="0" indent="0">
              <a:buNone/>
            </a:pPr>
            <a:r>
              <a:rPr lang="en-US" i="1" dirty="0"/>
              <a:t>{</a:t>
            </a:r>
            <a:br>
              <a:rPr lang="en-US" i="1" dirty="0"/>
            </a:br>
            <a:r>
              <a:rPr lang="en-US" i="1" dirty="0"/>
              <a:t>    </a:t>
            </a:r>
            <a:r>
              <a:rPr lang="en-US" dirty="0"/>
              <a:t>path: ‘/url-1',</a:t>
            </a:r>
            <a:br>
              <a:rPr lang="en-US" dirty="0"/>
            </a:br>
            <a:r>
              <a:rPr lang="en-US" dirty="0"/>
              <a:t>    name: ‘Url1',</a:t>
            </a:r>
            <a:br>
              <a:rPr lang="en-US" dirty="0"/>
            </a:br>
            <a:r>
              <a:rPr lang="en-US" dirty="0"/>
              <a:t>    component: Url1Component</a:t>
            </a:r>
            <a:br>
              <a:rPr lang="en-US" dirty="0"/>
            </a:br>
            <a:r>
              <a:rPr lang="en-US" i="1" dirty="0"/>
              <a:t>},</a:t>
            </a:r>
          </a:p>
          <a:p>
            <a:pPr marL="0" indent="0">
              <a:buNone/>
            </a:pPr>
            <a:r>
              <a:rPr lang="en-US" i="1" dirty="0"/>
              <a:t>{</a:t>
            </a:r>
          </a:p>
          <a:p>
            <a:pPr marL="0" indent="0">
              <a:buNone/>
            </a:pPr>
            <a:r>
              <a:rPr lang="en-US" i="1" dirty="0"/>
              <a:t>    </a:t>
            </a:r>
            <a:r>
              <a:rPr lang="en-US" dirty="0"/>
              <a:t>path: ‘/url-2',</a:t>
            </a:r>
            <a:br>
              <a:rPr lang="en-US" dirty="0"/>
            </a:br>
            <a:r>
              <a:rPr lang="en-US" dirty="0"/>
              <a:t>    name: ‘Url2',</a:t>
            </a:r>
            <a:br>
              <a:rPr lang="en-US" dirty="0"/>
            </a:br>
            <a:r>
              <a:rPr lang="en-US" dirty="0"/>
              <a:t>    component: Url2Component</a:t>
            </a:r>
            <a:endParaRPr lang="en-US" i="1" dirty="0"/>
          </a:p>
          <a:p>
            <a:pPr marL="0" indent="0">
              <a:buNone/>
            </a:pPr>
            <a:r>
              <a:rPr lang="en-US" i="1" dirty="0"/>
              <a:t>}</a:t>
            </a:r>
            <a:endParaRPr lang="en-US" dirty="0"/>
          </a:p>
          <a:p>
            <a:pPr marL="0" indent="0">
              <a:buNone/>
            </a:pPr>
            <a:r>
              <a:rPr lang="en-US" dirty="0"/>
              <a:t>]</a:t>
            </a:r>
          </a:p>
          <a:p>
            <a:pPr marL="0" indent="0">
              <a:buNone/>
            </a:pPr>
            <a:endParaRPr lang="en-US" dirty="0"/>
          </a:p>
          <a:p>
            <a:pPr marL="0" indent="0">
              <a:buNone/>
            </a:pPr>
            <a:r>
              <a:rPr lang="en-US" dirty="0"/>
              <a:t>const router = new </a:t>
            </a:r>
            <a:r>
              <a:rPr lang="en-US" dirty="0" err="1"/>
              <a:t>VueRouter</a:t>
            </a:r>
            <a:r>
              <a:rPr lang="en-US" dirty="0"/>
              <a:t>({</a:t>
            </a:r>
          </a:p>
          <a:p>
            <a:pPr marL="0" indent="0">
              <a:buNone/>
            </a:pPr>
            <a:r>
              <a:rPr lang="en-US" dirty="0"/>
              <a:t>    base: </a:t>
            </a:r>
            <a:r>
              <a:rPr lang="en-US" dirty="0" err="1"/>
              <a:t>process.env.BASE_URL</a:t>
            </a:r>
            <a:r>
              <a:rPr lang="en-US" dirty="0"/>
              <a:t>,</a:t>
            </a:r>
            <a:br>
              <a:rPr lang="en-US" dirty="0"/>
            </a:br>
            <a:r>
              <a:rPr lang="en-US" dirty="0"/>
              <a:t>    routes</a:t>
            </a:r>
            <a:br>
              <a:rPr lang="en-US" dirty="0"/>
            </a:br>
            <a:r>
              <a:rPr lang="en-US" dirty="0"/>
              <a:t>})</a:t>
            </a:r>
          </a:p>
        </p:txBody>
      </p:sp>
    </p:spTree>
    <p:extLst>
      <p:ext uri="{BB962C8B-B14F-4D97-AF65-F5344CB8AC3E}">
        <p14:creationId xmlns:p14="http://schemas.microsoft.com/office/powerpoint/2010/main" val="14996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CE17-5C1E-6A43-B68D-F73A0741CC9B}"/>
              </a:ext>
            </a:extLst>
          </p:cNvPr>
          <p:cNvSpPr>
            <a:spLocks noGrp="1"/>
          </p:cNvSpPr>
          <p:nvPr>
            <p:ph type="title"/>
          </p:nvPr>
        </p:nvSpPr>
        <p:spPr>
          <a:xfrm>
            <a:off x="1066799" y="642594"/>
            <a:ext cx="10058401" cy="1460526"/>
          </a:xfrm>
        </p:spPr>
        <p:txBody>
          <a:bodyPr/>
          <a:lstStyle/>
          <a:p>
            <a:r>
              <a:rPr lang="en-US" dirty="0" err="1"/>
              <a:t>Đặt</a:t>
            </a:r>
            <a:r>
              <a:rPr lang="en-US" dirty="0"/>
              <a:t> router </a:t>
            </a:r>
            <a:r>
              <a:rPr lang="en-US" dirty="0" err="1"/>
              <a:t>làm</a:t>
            </a:r>
            <a:r>
              <a:rPr lang="en-US" dirty="0"/>
              <a:t> </a:t>
            </a:r>
            <a:r>
              <a:rPr lang="en-US" dirty="0" err="1"/>
              <a:t>tham</a:t>
            </a:r>
            <a:r>
              <a:rPr lang="en-US" dirty="0"/>
              <a:t> </a:t>
            </a:r>
            <a:r>
              <a:rPr lang="en-US" dirty="0" err="1"/>
              <a:t>số</a:t>
            </a:r>
            <a:r>
              <a:rPr lang="en-US" dirty="0"/>
              <a:t> </a:t>
            </a:r>
            <a:r>
              <a:rPr lang="en-US" dirty="0" err="1"/>
              <a:t>khởi</a:t>
            </a:r>
            <a:r>
              <a:rPr lang="en-US" dirty="0"/>
              <a:t> </a:t>
            </a:r>
            <a:r>
              <a:rPr lang="en-US" dirty="0" err="1"/>
              <a:t>tạo</a:t>
            </a:r>
            <a:r>
              <a:rPr lang="en-US" dirty="0"/>
              <a:t> </a:t>
            </a:r>
            <a:r>
              <a:rPr lang="en-US" dirty="0" err="1"/>
              <a:t>cho</a:t>
            </a:r>
            <a:r>
              <a:rPr lang="en-US" dirty="0"/>
              <a:t> Root App</a:t>
            </a:r>
          </a:p>
        </p:txBody>
      </p:sp>
      <p:sp>
        <p:nvSpPr>
          <p:cNvPr id="3" name="Content Placeholder 2">
            <a:extLst>
              <a:ext uri="{FF2B5EF4-FFF2-40B4-BE49-F238E27FC236}">
                <a16:creationId xmlns:a16="http://schemas.microsoft.com/office/drawing/2014/main" id="{B33710D1-9427-E447-876F-4176A73D6E91}"/>
              </a:ext>
            </a:extLst>
          </p:cNvPr>
          <p:cNvSpPr>
            <a:spLocks noGrp="1"/>
          </p:cNvSpPr>
          <p:nvPr>
            <p:ph idx="1"/>
          </p:nvPr>
        </p:nvSpPr>
        <p:spPr/>
        <p:txBody>
          <a:bodyPr/>
          <a:lstStyle/>
          <a:p>
            <a:r>
              <a:rPr lang="en-US" dirty="0"/>
              <a:t>Sau </a:t>
            </a:r>
            <a:r>
              <a:rPr lang="en-US" dirty="0" err="1"/>
              <a:t>khi</a:t>
            </a:r>
            <a:r>
              <a:rPr lang="en-US" dirty="0"/>
              <a:t> </a:t>
            </a:r>
            <a:r>
              <a:rPr lang="en-US" dirty="0" err="1"/>
              <a:t>khởi</a:t>
            </a:r>
            <a:r>
              <a:rPr lang="en-US" dirty="0"/>
              <a:t> </a:t>
            </a:r>
            <a:r>
              <a:rPr lang="en-US" dirty="0" err="1"/>
              <a:t>tạo</a:t>
            </a:r>
            <a:r>
              <a:rPr lang="en-US" dirty="0"/>
              <a:t> router, </a:t>
            </a:r>
            <a:r>
              <a:rPr lang="en-US" dirty="0" err="1"/>
              <a:t>đặt</a:t>
            </a:r>
            <a:r>
              <a:rPr lang="en-US" dirty="0"/>
              <a:t> router </a:t>
            </a:r>
            <a:r>
              <a:rPr lang="en-US" dirty="0" err="1"/>
              <a:t>này</a:t>
            </a:r>
            <a:r>
              <a:rPr lang="en-US" dirty="0"/>
              <a:t> </a:t>
            </a:r>
            <a:r>
              <a:rPr lang="en-US" dirty="0" err="1"/>
              <a:t>làm</a:t>
            </a:r>
            <a:r>
              <a:rPr lang="en-US" dirty="0"/>
              <a:t> </a:t>
            </a:r>
            <a:r>
              <a:rPr lang="en-US" dirty="0" err="1"/>
              <a:t>tham</a:t>
            </a:r>
            <a:r>
              <a:rPr lang="en-US" dirty="0"/>
              <a:t> </a:t>
            </a:r>
            <a:r>
              <a:rPr lang="en-US" dirty="0" err="1"/>
              <a:t>số</a:t>
            </a:r>
            <a:r>
              <a:rPr lang="en-US" dirty="0"/>
              <a:t> </a:t>
            </a:r>
            <a:r>
              <a:rPr lang="en-US" dirty="0" err="1"/>
              <a:t>khi</a:t>
            </a:r>
            <a:r>
              <a:rPr lang="en-US" dirty="0"/>
              <a:t> </a:t>
            </a:r>
            <a:r>
              <a:rPr lang="en-US" dirty="0" err="1"/>
              <a:t>khởi</a:t>
            </a:r>
            <a:r>
              <a:rPr lang="en-US" dirty="0"/>
              <a:t> </a:t>
            </a:r>
            <a:r>
              <a:rPr lang="en-US" dirty="0" err="1"/>
              <a:t>tạo</a:t>
            </a:r>
            <a:r>
              <a:rPr lang="en-US" dirty="0"/>
              <a:t> root App. </a:t>
            </a:r>
          </a:p>
          <a:p>
            <a:r>
              <a:rPr lang="en-US" dirty="0"/>
              <a:t> </a:t>
            </a:r>
            <a:r>
              <a:rPr lang="en-US" b="1" i="1" dirty="0"/>
              <a:t>For example </a:t>
            </a:r>
          </a:p>
          <a:p>
            <a:endParaRPr lang="en-US" b="1" i="1" dirty="0"/>
          </a:p>
          <a:p>
            <a:pPr marL="0" indent="0">
              <a:buNone/>
            </a:pPr>
            <a:r>
              <a:rPr lang="en-US" b="1" i="1" dirty="0"/>
              <a:t>const  </a:t>
            </a:r>
            <a:r>
              <a:rPr lang="en-US" dirty="0" err="1"/>
              <a:t>vue</a:t>
            </a:r>
            <a:r>
              <a:rPr lang="en-US" dirty="0"/>
              <a:t> = new Vue</a:t>
            </a:r>
            <a:r>
              <a:rPr lang="en-US" i="1" dirty="0"/>
              <a:t>({</a:t>
            </a:r>
            <a:br>
              <a:rPr lang="en-US" dirty="0"/>
            </a:br>
            <a:r>
              <a:rPr lang="en-US" dirty="0"/>
              <a:t>    </a:t>
            </a:r>
            <a:r>
              <a:rPr lang="en-US" b="1" i="1" dirty="0"/>
              <a:t>router</a:t>
            </a:r>
            <a:r>
              <a:rPr lang="en-US" dirty="0"/>
              <a:t>,</a:t>
            </a:r>
            <a:br>
              <a:rPr lang="en-US" dirty="0"/>
            </a:br>
            <a:r>
              <a:rPr lang="en-US" dirty="0"/>
              <a:t>    render: h =&gt; </a:t>
            </a:r>
            <a:r>
              <a:rPr lang="en-US" i="1" dirty="0"/>
              <a:t>{</a:t>
            </a:r>
            <a:br>
              <a:rPr lang="en-US" i="1" dirty="0"/>
            </a:br>
            <a:r>
              <a:rPr lang="en-US" i="1" dirty="0"/>
              <a:t>        </a:t>
            </a:r>
            <a:r>
              <a:rPr lang="en-US" dirty="0"/>
              <a:t>return h</a:t>
            </a:r>
            <a:r>
              <a:rPr lang="en-US" i="1" dirty="0"/>
              <a:t>(</a:t>
            </a:r>
            <a:r>
              <a:rPr lang="en-US" dirty="0"/>
              <a:t>App</a:t>
            </a:r>
            <a:r>
              <a:rPr lang="en-US" i="1" dirty="0"/>
              <a:t>)</a:t>
            </a:r>
            <a:r>
              <a:rPr lang="en-US" dirty="0"/>
              <a:t>;</a:t>
            </a:r>
            <a:br>
              <a:rPr lang="en-US" dirty="0"/>
            </a:br>
            <a:r>
              <a:rPr lang="en-US" dirty="0"/>
              <a:t>    </a:t>
            </a:r>
            <a:r>
              <a:rPr lang="en-US" i="1" dirty="0"/>
              <a:t>}</a:t>
            </a:r>
            <a:r>
              <a:rPr lang="en-US" dirty="0"/>
              <a:t>,</a:t>
            </a:r>
            <a:br>
              <a:rPr lang="en-US" dirty="0"/>
            </a:br>
            <a:r>
              <a:rPr lang="en-US" dirty="0"/>
              <a:t>    mounted: </a:t>
            </a:r>
            <a:r>
              <a:rPr lang="en-US" i="1" dirty="0"/>
              <a:t>() </a:t>
            </a:r>
            <a:r>
              <a:rPr lang="en-US" dirty="0"/>
              <a:t>=&gt; </a:t>
            </a:r>
            <a:r>
              <a:rPr lang="en-US" i="1" dirty="0"/>
              <a:t>{</a:t>
            </a:r>
            <a:br>
              <a:rPr lang="en-US" i="1" dirty="0"/>
            </a:br>
            <a:r>
              <a:rPr lang="en-US" i="1" dirty="0"/>
              <a:t>         		</a:t>
            </a:r>
            <a:br>
              <a:rPr lang="en-US" i="1" dirty="0"/>
            </a:br>
            <a:r>
              <a:rPr lang="en-US" i="1" dirty="0"/>
              <a:t>    }</a:t>
            </a:r>
            <a:br>
              <a:rPr lang="en-US" i="1" dirty="0"/>
            </a:br>
            <a:r>
              <a:rPr lang="en-US" i="1" dirty="0"/>
              <a:t>})</a:t>
            </a:r>
            <a:r>
              <a:rPr lang="en-US" dirty="0"/>
              <a:t>.$mount</a:t>
            </a:r>
            <a:r>
              <a:rPr lang="en-US" i="1" dirty="0"/>
              <a:t>(</a:t>
            </a:r>
            <a:r>
              <a:rPr lang="en-US" dirty="0"/>
              <a:t>'#app'</a:t>
            </a:r>
            <a:r>
              <a:rPr lang="en-US" i="1" dirty="0"/>
              <a:t>)</a:t>
            </a:r>
            <a:r>
              <a:rPr lang="en-US" dirty="0"/>
              <a:t> </a:t>
            </a:r>
          </a:p>
        </p:txBody>
      </p:sp>
    </p:spTree>
    <p:extLst>
      <p:ext uri="{BB962C8B-B14F-4D97-AF65-F5344CB8AC3E}">
        <p14:creationId xmlns:p14="http://schemas.microsoft.com/office/powerpoint/2010/main" val="348383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Thêm</a:t>
            </a:r>
            <a:r>
              <a:rPr lang="en-US" dirty="0"/>
              <a:t> &lt;router-view/&gt; </a:t>
            </a:r>
            <a:r>
              <a:rPr lang="en-US" dirty="0" err="1"/>
              <a:t>vào</a:t>
            </a:r>
            <a:r>
              <a:rPr lang="en-US" dirty="0"/>
              <a:t> template Root App  </a:t>
            </a:r>
          </a:p>
        </p:txBody>
      </p:sp>
      <p:sp>
        <p:nvSpPr>
          <p:cNvPr id="3" name="Content Placeholder 2"/>
          <p:cNvSpPr>
            <a:spLocks noGrp="1"/>
          </p:cNvSpPr>
          <p:nvPr>
            <p:ph idx="1"/>
          </p:nvPr>
        </p:nvSpPr>
        <p:spPr>
          <a:xfrm>
            <a:off x="1066800" y="2103119"/>
            <a:ext cx="10058400" cy="4306389"/>
          </a:xfrm>
        </p:spPr>
        <p:txBody>
          <a:bodyPr>
            <a:normAutofit/>
          </a:bodyPr>
          <a:lstStyle/>
          <a:p>
            <a:pPr marL="0" indent="0">
              <a:buNone/>
            </a:pPr>
            <a:r>
              <a:rPr lang="en-US" i="1" dirty="0"/>
              <a:t>For example:</a:t>
            </a:r>
          </a:p>
          <a:p>
            <a:pPr marL="0" indent="0">
              <a:buNone/>
            </a:pPr>
            <a:r>
              <a:rPr lang="en-US" i="1" dirty="0"/>
              <a:t>&lt;</a:t>
            </a:r>
            <a:r>
              <a:rPr lang="en-US" dirty="0"/>
              <a:t>template</a:t>
            </a:r>
            <a:r>
              <a:rPr lang="en-US" i="1" dirty="0"/>
              <a:t>&gt;</a:t>
            </a:r>
            <a:br>
              <a:rPr lang="en-US" i="1" dirty="0"/>
            </a:br>
            <a:r>
              <a:rPr lang="en-US" i="1" dirty="0"/>
              <a:t>    &lt;</a:t>
            </a:r>
            <a:r>
              <a:rPr lang="en-US" dirty="0"/>
              <a:t>div id="app"</a:t>
            </a:r>
            <a:r>
              <a:rPr lang="en-US" i="1" dirty="0"/>
              <a:t>&gt;</a:t>
            </a:r>
            <a:br>
              <a:rPr lang="en-US" i="1" dirty="0"/>
            </a:br>
            <a:r>
              <a:rPr lang="en-US" i="1" dirty="0"/>
              <a:t>    	&lt;</a:t>
            </a:r>
            <a:r>
              <a:rPr lang="en-US" dirty="0"/>
              <a:t>router-view</a:t>
            </a:r>
            <a:r>
              <a:rPr lang="en-US" i="1" dirty="0"/>
              <a:t>/&gt;</a:t>
            </a:r>
            <a:br>
              <a:rPr lang="en-US" dirty="0"/>
            </a:br>
            <a:r>
              <a:rPr lang="en-US" dirty="0"/>
              <a:t>    </a:t>
            </a:r>
            <a:r>
              <a:rPr lang="en-US" i="1" dirty="0"/>
              <a:t>&lt;/</a:t>
            </a:r>
            <a:r>
              <a:rPr lang="en-US" dirty="0"/>
              <a:t>div</a:t>
            </a:r>
            <a:r>
              <a:rPr lang="en-US" i="1" dirty="0"/>
              <a:t>&gt;</a:t>
            </a:r>
            <a:br>
              <a:rPr lang="en-US" i="1" dirty="0"/>
            </a:br>
            <a:r>
              <a:rPr lang="en-US" i="1" dirty="0"/>
              <a:t>&lt;/</a:t>
            </a:r>
            <a:r>
              <a:rPr lang="en-US" dirty="0"/>
              <a:t>template</a:t>
            </a:r>
            <a:r>
              <a:rPr lang="en-US" i="1" dirty="0"/>
              <a:t>&gt;</a:t>
            </a:r>
            <a:endParaRPr lang="en-US" dirty="0"/>
          </a:p>
        </p:txBody>
      </p:sp>
      <p:pic>
        <p:nvPicPr>
          <p:cNvPr id="5" name="Picture 2" descr="E:\2017\Logo\lap-trinh-vi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196" y="6095350"/>
            <a:ext cx="2295619" cy="54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09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1E8C-83C6-774E-B116-7125A86A57E9}"/>
              </a:ext>
            </a:extLst>
          </p:cNvPr>
          <p:cNvSpPr>
            <a:spLocks noGrp="1"/>
          </p:cNvSpPr>
          <p:nvPr>
            <p:ph type="title"/>
          </p:nvPr>
        </p:nvSpPr>
        <p:spPr/>
        <p:txBody>
          <a:bodyPr>
            <a:normAutofit fontScale="90000"/>
          </a:bodyPr>
          <a:lstStyle/>
          <a:p>
            <a:r>
              <a:rPr lang="en-VN" dirty="0"/>
              <a:t>Đặt thẻ &lt;router-link&gt; để tạo điểm neo</a:t>
            </a:r>
          </a:p>
        </p:txBody>
      </p:sp>
      <p:sp>
        <p:nvSpPr>
          <p:cNvPr id="3" name="Content Placeholder 2">
            <a:extLst>
              <a:ext uri="{FF2B5EF4-FFF2-40B4-BE49-F238E27FC236}">
                <a16:creationId xmlns:a16="http://schemas.microsoft.com/office/drawing/2014/main" id="{41F2ECA3-3E55-9242-A6F5-6CBB17ED70B6}"/>
              </a:ext>
            </a:extLst>
          </p:cNvPr>
          <p:cNvSpPr>
            <a:spLocks noGrp="1"/>
          </p:cNvSpPr>
          <p:nvPr>
            <p:ph idx="1"/>
          </p:nvPr>
        </p:nvSpPr>
        <p:spPr/>
        <p:txBody>
          <a:bodyPr/>
          <a:lstStyle/>
          <a:p>
            <a:r>
              <a:rPr lang="en-VN" dirty="0"/>
              <a:t>Example:</a:t>
            </a:r>
          </a:p>
          <a:p>
            <a:r>
              <a:rPr lang="en-US" dirty="0"/>
              <a:t>&lt;router-link to="/foo"&gt;Go to Foo&lt;/router-link&gt;</a:t>
            </a:r>
          </a:p>
          <a:p>
            <a:r>
              <a:rPr lang="en-US" dirty="0"/>
              <a:t>&lt;router-link to="/bar"&gt;Go to Bar&lt;/router-link&gt;</a:t>
            </a:r>
          </a:p>
          <a:p>
            <a:r>
              <a:rPr lang="en-US" dirty="0"/>
              <a:t>&lt;router-link :to="{ path: ‘food' }"&gt;Home&lt;/router-link&gt; </a:t>
            </a:r>
            <a:br>
              <a:rPr lang="en-US" dirty="0"/>
            </a:br>
            <a:endParaRPr lang="en-VN" dirty="0"/>
          </a:p>
        </p:txBody>
      </p:sp>
    </p:spTree>
    <p:extLst>
      <p:ext uri="{BB962C8B-B14F-4D97-AF65-F5344CB8AC3E}">
        <p14:creationId xmlns:p14="http://schemas.microsoft.com/office/powerpoint/2010/main" val="1543968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{C0A7AA13-5D8A-7045-9DD2-1EA6B191FE06}tf10001067</Template>
  <TotalTime>3996</TotalTime>
  <Words>1164</Words>
  <Application>Microsoft Macintosh PowerPoint</Application>
  <PresentationFormat>Widescreen</PresentationFormat>
  <Paragraphs>118</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Gothic</vt:lpstr>
      <vt:lpstr>Garamond</vt:lpstr>
      <vt:lpstr>Savon</vt:lpstr>
      <vt:lpstr>  VUEJS  routing, HTTP CLIENT WITH AXIOS</vt:lpstr>
      <vt:lpstr>Nội dung bài học  </vt:lpstr>
      <vt:lpstr>VueRouter</vt:lpstr>
      <vt:lpstr>VueRouter – Cài đặt</vt:lpstr>
      <vt:lpstr>Cấu hình router</vt:lpstr>
      <vt:lpstr>Khai báo router</vt:lpstr>
      <vt:lpstr>Đặt router làm tham số khởi tạo cho Root App</vt:lpstr>
      <vt:lpstr>Thêm &lt;router-view/&gt; vào template Root App  </vt:lpstr>
      <vt:lpstr>Đặt thẻ &lt;router-link&gt; để tạo điểm neo</vt:lpstr>
      <vt:lpstr>Truyền dữ liệu qua router</vt:lpstr>
      <vt:lpstr>Truyền params thông qua segment</vt:lpstr>
      <vt:lpstr>Truyền params thông qua query</vt:lpstr>
      <vt:lpstr>Programmatic Navigation</vt:lpstr>
      <vt:lpstr>Handling 404 not found</vt:lpstr>
      <vt:lpstr>Axios</vt:lpstr>
      <vt:lpstr>Tạo Axios instance </vt:lpstr>
      <vt:lpstr>Tạo Axios instance (Cont)</vt:lpstr>
      <vt:lpstr>Axios Interceptor</vt:lpstr>
      <vt:lpstr>Axios Interceptor (Cont)</vt:lpstr>
      <vt:lpstr>Thực hành</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Programing with php</dc:title>
  <dc:creator>Microsoft Office User</dc:creator>
  <cp:lastModifiedBy>Microsoft Office User</cp:lastModifiedBy>
  <cp:revision>158</cp:revision>
  <dcterms:created xsi:type="dcterms:W3CDTF">2017-05-23T16:57:02Z</dcterms:created>
  <dcterms:modified xsi:type="dcterms:W3CDTF">2020-11-22T03:05:33Z</dcterms:modified>
</cp:coreProperties>
</file>