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notesMasterIdLst>
    <p:notesMasterId r:id="rId14"/>
  </p:notesMasterIdLst>
  <p:sldIdLst>
    <p:sldId id="256" r:id="rId2"/>
    <p:sldId id="257" r:id="rId3"/>
    <p:sldId id="272" r:id="rId4"/>
    <p:sldId id="277" r:id="rId5"/>
    <p:sldId id="274" r:id="rId6"/>
    <p:sldId id="280" r:id="rId7"/>
    <p:sldId id="275" r:id="rId8"/>
    <p:sldId id="276" r:id="rId9"/>
    <p:sldId id="278" r:id="rId10"/>
    <p:sldId id="279" r:id="rId11"/>
    <p:sldId id="28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59"/>
    <p:restoredTop sz="92818"/>
  </p:normalViewPr>
  <p:slideViewPr>
    <p:cSldViewPr snapToGrid="0" snapToObjects="1">
      <p:cViewPr varScale="1">
        <p:scale>
          <a:sx n="58" d="100"/>
          <a:sy n="58" d="100"/>
        </p:scale>
        <p:origin x="216" y="8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A6FED-B5D8-F948-BD58-2E7528AF1D7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4E410-0D41-144E-B664-DC3F3A00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04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4E410-0D41-144E-B664-DC3F3A00A7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58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4C6EB92-3BDA-BB4C-8CD5-0B85302F3891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408FD6-34D0-5A46-9BC7-4053F235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94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EB92-3BDA-BB4C-8CD5-0B85302F3891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8FD6-34D0-5A46-9BC7-4053F235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1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EB92-3BDA-BB4C-8CD5-0B85302F3891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8FD6-34D0-5A46-9BC7-4053F235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3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EB92-3BDA-BB4C-8CD5-0B85302F3891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8FD6-34D0-5A46-9BC7-4053F235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9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4C6EB92-3BDA-BB4C-8CD5-0B85302F3891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8B408FD6-34D0-5A46-9BC7-4053F235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93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EB92-3BDA-BB4C-8CD5-0B85302F3891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8FD6-34D0-5A46-9BC7-4053F235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477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EB92-3BDA-BB4C-8CD5-0B85302F3891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8FD6-34D0-5A46-9BC7-4053F235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689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EB92-3BDA-BB4C-8CD5-0B85302F3891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8FD6-34D0-5A46-9BC7-4053F235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4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EB92-3BDA-BB4C-8CD5-0B85302F3891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8FD6-34D0-5A46-9BC7-4053F235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5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EB92-3BDA-BB4C-8CD5-0B85302F3891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B408FD6-34D0-5A46-9BC7-4053F23591E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70751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4C6EB92-3BDA-BB4C-8CD5-0B85302F3891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B408FD6-34D0-5A46-9BC7-4053F23591E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569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4C6EB92-3BDA-BB4C-8CD5-0B85302F3891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408FD6-34D0-5A46-9BC7-4053F235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68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215" y="1747270"/>
            <a:ext cx="8630653" cy="179647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VUE 3</a:t>
            </a:r>
            <a:br>
              <a:rPr lang="en-US" dirty="0"/>
            </a:br>
            <a:br>
              <a:rPr lang="en-US" dirty="0"/>
            </a:br>
            <a:r>
              <a:rPr lang="en-US" sz="2700" dirty="0"/>
              <a:t>NEW FEATURE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5605" y="4810651"/>
            <a:ext cx="7065872" cy="707598"/>
          </a:xfrm>
        </p:spPr>
        <p:txBody>
          <a:bodyPr/>
          <a:lstStyle/>
          <a:p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Luân</a:t>
            </a:r>
            <a:endParaRPr lang="en-US" dirty="0"/>
          </a:p>
          <a:p>
            <a:r>
              <a:rPr lang="en-US" dirty="0"/>
              <a:t>IPP</a:t>
            </a:r>
          </a:p>
        </p:txBody>
      </p:sp>
    </p:spTree>
    <p:extLst>
      <p:ext uri="{BB962C8B-B14F-4D97-AF65-F5344CB8AC3E}">
        <p14:creationId xmlns:p14="http://schemas.microsoft.com/office/powerpoint/2010/main" val="1213756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BC14-697D-744A-B042-786F8A7E2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Teleport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C8A50-81FA-3D48-B2C4-772C685A7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153" y="2014194"/>
            <a:ext cx="6960723" cy="453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1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E7F9-F00C-3143-8E43-59F6DB689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B413F-027A-B541-B70B-CB7A04D1E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Anh nghe người ta nói Vue3 hỗ trợ full TypeScript =)))</a:t>
            </a:r>
          </a:p>
          <a:p>
            <a:r>
              <a:rPr lang="en-VN" dirty="0"/>
              <a:t>Cả hệ sinh thái cũng bắt đầu chuyển đổi </a:t>
            </a:r>
            <a:r>
              <a:rPr lang="en-VN"/>
              <a:t>sang typescript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700131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B8CD-26DE-4B48-B5DB-8FE25A52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CABEE-A453-8941-9EDD-92AA28322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Thanks all for watching</a:t>
            </a:r>
          </a:p>
        </p:txBody>
      </p:sp>
    </p:spTree>
    <p:extLst>
      <p:ext uri="{BB962C8B-B14F-4D97-AF65-F5344CB8AC3E}">
        <p14:creationId xmlns:p14="http://schemas.microsoft.com/office/powerpoint/2010/main" val="377900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 Sharking</a:t>
            </a:r>
          </a:p>
          <a:p>
            <a:r>
              <a:rPr lang="en-US" dirty="0"/>
              <a:t>Composition API</a:t>
            </a:r>
          </a:p>
          <a:p>
            <a:r>
              <a:rPr lang="en-US" dirty="0" err="1"/>
              <a:t>Mutiple</a:t>
            </a:r>
            <a:r>
              <a:rPr lang="en-US" dirty="0"/>
              <a:t> Root</a:t>
            </a:r>
          </a:p>
          <a:p>
            <a:r>
              <a:rPr lang="en-US" dirty="0"/>
              <a:t>Reactive</a:t>
            </a:r>
          </a:p>
          <a:p>
            <a:r>
              <a:rPr lang="en-US" dirty="0"/>
              <a:t>Suspense</a:t>
            </a:r>
          </a:p>
          <a:p>
            <a:r>
              <a:rPr lang="en-US" dirty="0"/>
              <a:t>Teleport</a:t>
            </a:r>
          </a:p>
          <a:p>
            <a:r>
              <a:rPr lang="en-US" dirty="0"/>
              <a:t>TypeScript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33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DE18-99A0-F744-8AAC-FC7E9A8C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Sharking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0B649-299F-3841-8321-913335BC8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Vue 3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module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tree sharking </a:t>
            </a:r>
          </a:p>
          <a:p>
            <a:r>
              <a:rPr lang="en-US" dirty="0"/>
              <a:t>Example: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import { </a:t>
            </a:r>
            <a:r>
              <a:rPr lang="en-US" dirty="0" err="1"/>
              <a:t>createApp</a:t>
            </a:r>
            <a:r>
              <a:rPr lang="en-US" dirty="0"/>
              <a:t> } from '</a:t>
            </a:r>
            <a:r>
              <a:rPr lang="en-US" dirty="0" err="1"/>
              <a:t>vue</a:t>
            </a:r>
            <a:r>
              <a:rPr lang="en-US" dirty="0"/>
              <a:t>’</a:t>
            </a:r>
            <a:br>
              <a:rPr lang="en-US" dirty="0"/>
            </a:br>
            <a:r>
              <a:rPr lang="en-US" dirty="0"/>
              <a:t>   import App from './</a:t>
            </a:r>
            <a:r>
              <a:rPr lang="en-US" dirty="0" err="1"/>
              <a:t>App.vue</a:t>
            </a:r>
            <a:r>
              <a:rPr lang="en-US" dirty="0"/>
              <a:t>’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createApp</a:t>
            </a:r>
            <a:r>
              <a:rPr lang="en-US" dirty="0"/>
              <a:t>(App).mount('#app')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61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8E5CF-40C7-F04A-BAB5-628157BE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81FA3-FCBD-B049-971B-1AFC10BBD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Cho phép viết code linh động hơn, ko bị bó buộc vào kiểu viết khai báo options trong object</a:t>
            </a:r>
          </a:p>
          <a:p>
            <a:r>
              <a:rPr lang="en-VN" dirty="0"/>
              <a:t>Ex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VN" dirty="0"/>
              <a:t>xport default{</a:t>
            </a:r>
          </a:p>
          <a:p>
            <a:pPr marL="0" indent="0">
              <a:buNone/>
            </a:pPr>
            <a:r>
              <a:rPr lang="en-VN" dirty="0"/>
              <a:t>     setup(){</a:t>
            </a:r>
          </a:p>
          <a:p>
            <a:pPr marL="0" indent="0">
              <a:buNone/>
            </a:pPr>
            <a:r>
              <a:rPr lang="en-VN" dirty="0"/>
              <a:t>           </a:t>
            </a:r>
            <a:r>
              <a:rPr lang="en-US" dirty="0" err="1"/>
              <a:t>onMounted</a:t>
            </a:r>
            <a:r>
              <a:rPr lang="en-US" dirty="0"/>
              <a:t>(() =&gt; { </a:t>
            </a:r>
            <a:r>
              <a:rPr lang="en-US" dirty="0" err="1"/>
              <a:t>console.log</a:t>
            </a:r>
            <a:r>
              <a:rPr lang="en-US" dirty="0"/>
              <a:t>('mounted!') }) 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err="1"/>
              <a:t>onUpdated</a:t>
            </a:r>
            <a:r>
              <a:rPr lang="en-US" dirty="0"/>
              <a:t>(() =&gt; { </a:t>
            </a:r>
            <a:r>
              <a:rPr lang="en-US" dirty="0" err="1"/>
              <a:t>console.log</a:t>
            </a:r>
            <a:r>
              <a:rPr lang="en-US" dirty="0"/>
              <a:t>('updated!') })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err="1"/>
              <a:t>onUnmounted</a:t>
            </a:r>
            <a:r>
              <a:rPr lang="en-US" dirty="0"/>
              <a:t>(() =&gt; {    </a:t>
            </a:r>
            <a:r>
              <a:rPr lang="en-US" dirty="0" err="1"/>
              <a:t>console.log</a:t>
            </a:r>
            <a:r>
              <a:rPr lang="en-US" dirty="0"/>
              <a:t>('unmounted!') })</a:t>
            </a:r>
            <a:endParaRPr lang="en-VN" dirty="0"/>
          </a:p>
          <a:p>
            <a:pPr marL="0" indent="0">
              <a:buNone/>
            </a:pPr>
            <a:r>
              <a:rPr lang="en-VN" dirty="0"/>
              <a:t>     }</a:t>
            </a:r>
          </a:p>
          <a:p>
            <a:pPr marL="0" indent="0">
              <a:buNone/>
            </a:pPr>
            <a:r>
              <a:rPr lang="en-V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617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3DEC4-A992-364D-ACD0-D31CA864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Mutiple</a:t>
            </a:r>
            <a:r>
              <a:rPr lang="en-US" dirty="0"/>
              <a:t> Root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97F77-284E-1447-9B57-ADD6285B5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Vue 2 template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root </a:t>
            </a:r>
            <a:r>
              <a:rPr lang="en-US" dirty="0" err="1"/>
              <a:t>trong</a:t>
            </a:r>
            <a:r>
              <a:rPr lang="en-US" dirty="0"/>
              <a:t> template</a:t>
            </a:r>
          </a:p>
          <a:p>
            <a:r>
              <a:rPr lang="en-US" dirty="0"/>
              <a:t>Vue 3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root </a:t>
            </a:r>
            <a:r>
              <a:rPr lang="en-US" dirty="0" err="1"/>
              <a:t>trong</a:t>
            </a:r>
            <a:r>
              <a:rPr lang="en-US" dirty="0"/>
              <a:t> template </a:t>
            </a:r>
          </a:p>
          <a:p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/>
              <a:t>&lt;template&gt; </a:t>
            </a:r>
          </a:p>
          <a:p>
            <a:pPr marL="0" indent="0">
              <a:buNone/>
            </a:pPr>
            <a:r>
              <a:rPr lang="en-US" dirty="0"/>
              <a:t>	&lt;div&gt; </a:t>
            </a:r>
          </a:p>
          <a:p>
            <a:pPr marL="0" indent="0">
              <a:buNone/>
            </a:pPr>
            <a:r>
              <a:rPr lang="en-US" dirty="0"/>
              <a:t>	&lt;/div&gt;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&lt;div&gt;</a:t>
            </a:r>
          </a:p>
          <a:p>
            <a:pPr marL="0" indent="0">
              <a:buNone/>
            </a:pPr>
            <a:r>
              <a:rPr lang="en-US" dirty="0"/>
              <a:t>	&lt;/div&gt;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&lt;div&gt;</a:t>
            </a:r>
          </a:p>
          <a:p>
            <a:pPr marL="0" indent="0">
              <a:buNone/>
            </a:pPr>
            <a:r>
              <a:rPr lang="en-US" dirty="0"/>
              <a:t>	&lt;/div&gt;</a:t>
            </a:r>
          </a:p>
          <a:p>
            <a:pPr marL="0" indent="0">
              <a:buNone/>
            </a:pPr>
            <a:r>
              <a:rPr lang="en-US" dirty="0"/>
              <a:t>&lt;/template&gt;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87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DE41-8C33-B04D-91D1-CA9A9738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Reactive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C708C-5728-D34D-80E1-FDBEEE0FA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828800"/>
            <a:ext cx="10668000" cy="4876800"/>
          </a:xfrm>
        </p:spPr>
        <p:txBody>
          <a:bodyPr>
            <a:normAutofit fontScale="70000" lnSpcReduction="20000"/>
          </a:bodyPr>
          <a:lstStyle/>
          <a:p>
            <a:r>
              <a:rPr lang="en-VN" dirty="0"/>
              <a:t>Vue có khả năng tự động re render giao diện dựa trên sự thay đổi của data, tuy nhiên Vue 2 không có khả năng theo dõi sự thay đổi của biến kiểu object hoặc array</a:t>
            </a:r>
          </a:p>
          <a:p>
            <a:r>
              <a:rPr lang="en-VN" dirty="0"/>
              <a:t>Ví dụ 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VN" dirty="0"/>
              <a:t>xport default {</a:t>
            </a:r>
          </a:p>
          <a:p>
            <a:pPr marL="0" indent="0">
              <a:buNone/>
            </a:pPr>
            <a:r>
              <a:rPr lang="en-VN" dirty="0"/>
              <a:t>     data:function(){</a:t>
            </a:r>
          </a:p>
          <a:p>
            <a:pPr marL="0" indent="0">
              <a:buNone/>
            </a:pPr>
            <a:r>
              <a:rPr lang="en-VN" dirty="0"/>
              <a:t>          return {</a:t>
            </a:r>
          </a:p>
          <a:p>
            <a:pPr marL="0" indent="0">
              <a:buNone/>
            </a:pPr>
            <a:r>
              <a:rPr lang="en-US" dirty="0"/>
              <a:t>	u</a:t>
            </a:r>
            <a:r>
              <a:rPr lang="en-VN" dirty="0"/>
              <a:t>ser:{</a:t>
            </a:r>
          </a:p>
          <a:p>
            <a:pPr marL="0" indent="0">
              <a:buNone/>
            </a:pPr>
            <a:r>
              <a:rPr lang="en-US" dirty="0"/>
              <a:t> 	    n</a:t>
            </a:r>
            <a:r>
              <a:rPr lang="en-VN" dirty="0"/>
              <a:t>ame:”Luân”</a:t>
            </a:r>
          </a:p>
          <a:p>
            <a:pPr marL="0" indent="0">
              <a:buNone/>
            </a:pPr>
            <a:r>
              <a:rPr lang="en-VN" dirty="0"/>
              <a:t>	}</a:t>
            </a:r>
          </a:p>
          <a:p>
            <a:pPr marL="822960" lvl="3" indent="0">
              <a:buNone/>
            </a:pPr>
            <a:r>
              <a:rPr lang="en-VN" dirty="0"/>
              <a:t>}</a:t>
            </a:r>
          </a:p>
          <a:p>
            <a:pPr marL="0" indent="0">
              <a:buNone/>
            </a:pPr>
            <a:r>
              <a:rPr lang="en-VN" dirty="0"/>
              <a:t>       },</a:t>
            </a:r>
          </a:p>
          <a:p>
            <a:pPr marL="0" indent="0">
              <a:buNone/>
            </a:pPr>
            <a:r>
              <a:rPr lang="en-VN" dirty="0"/>
              <a:t>    mouted::function(){</a:t>
            </a:r>
            <a:br>
              <a:rPr lang="en-VN" dirty="0"/>
            </a:br>
            <a:br>
              <a:rPr lang="en-VN" dirty="0"/>
            </a:br>
            <a:r>
              <a:rPr lang="en-VN" dirty="0"/>
              <a:t>	setTimeOut(()=&gt;{</a:t>
            </a:r>
          </a:p>
          <a:p>
            <a:pPr marL="0" indent="0">
              <a:buNone/>
            </a:pPr>
            <a:r>
              <a:rPr lang="en-VN" dirty="0"/>
              <a:t>	     user.age = 10;</a:t>
            </a:r>
          </a:p>
          <a:p>
            <a:pPr marL="0" indent="0">
              <a:buNone/>
            </a:pPr>
            <a:r>
              <a:rPr lang="en-VN" dirty="0"/>
              <a:t>	     </a:t>
            </a:r>
            <a:r>
              <a:rPr lang="en-US" dirty="0" err="1"/>
              <a:t>this.$set</a:t>
            </a:r>
            <a:r>
              <a:rPr lang="en-US" dirty="0"/>
              <a:t>(</a:t>
            </a:r>
            <a:r>
              <a:rPr lang="en-US" dirty="0" err="1"/>
              <a:t>this.user</a:t>
            </a:r>
            <a:r>
              <a:rPr lang="en-US" dirty="0"/>
              <a:t>, ‘age’’, 28)</a:t>
            </a:r>
            <a:endParaRPr lang="en-VN" dirty="0"/>
          </a:p>
          <a:p>
            <a:pPr marL="0" indent="0">
              <a:buNone/>
            </a:pPr>
            <a:r>
              <a:rPr lang="en-VN" dirty="0"/>
              <a:t>                          },1000)</a:t>
            </a:r>
          </a:p>
          <a:p>
            <a:pPr marL="0" indent="0">
              <a:buNone/>
            </a:pPr>
            <a:r>
              <a:rPr lang="en-VN" dirty="0"/>
              <a:t>      }</a:t>
            </a:r>
          </a:p>
          <a:p>
            <a:pPr marL="0" indent="0">
              <a:buNone/>
            </a:pPr>
            <a:r>
              <a:rPr lang="en-V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61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57D6B-8A73-AE4D-94AD-D78F47964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Suspense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584325-DCFA-4147-A440-353F412C2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165" y="2014194"/>
            <a:ext cx="7189694" cy="455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84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63FBD-F3B8-2F44-8784-13D999647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642594"/>
            <a:ext cx="10189535" cy="1371600"/>
          </a:xfrm>
        </p:spPr>
        <p:txBody>
          <a:bodyPr/>
          <a:lstStyle/>
          <a:p>
            <a:r>
              <a:rPr lang="en-US" dirty="0"/>
              <a:t>Suspense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4EE8C02-8C40-354B-909A-E89DC51A6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014194"/>
            <a:ext cx="7636989" cy="3932237"/>
          </a:xfrm>
        </p:spPr>
      </p:pic>
    </p:spTree>
    <p:extLst>
      <p:ext uri="{BB962C8B-B14F-4D97-AF65-F5344CB8AC3E}">
        <p14:creationId xmlns:p14="http://schemas.microsoft.com/office/powerpoint/2010/main" val="149960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38150-9DC8-5346-B979-E06A29EC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Teleport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7ECC3C-54F4-3645-BA07-414BE58BF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660" y="1887448"/>
            <a:ext cx="6317550" cy="451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55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{C0A7AA13-5D8A-7045-9DD2-1EA6B191FE06}tf10001067</Template>
  <TotalTime>3606</TotalTime>
  <Words>338</Words>
  <Application>Microsoft Macintosh PowerPoint</Application>
  <PresentationFormat>Widescreen</PresentationFormat>
  <Paragraphs>68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Garamond</vt:lpstr>
      <vt:lpstr>Savon</vt:lpstr>
      <vt:lpstr>  VUE 3  NEW FEATURE</vt:lpstr>
      <vt:lpstr>Nội dung</vt:lpstr>
      <vt:lpstr>Tree Sharking</vt:lpstr>
      <vt:lpstr>Composition API</vt:lpstr>
      <vt:lpstr>Mutiple Root</vt:lpstr>
      <vt:lpstr>Reactive</vt:lpstr>
      <vt:lpstr>Suspense</vt:lpstr>
      <vt:lpstr>Suspense</vt:lpstr>
      <vt:lpstr>Teleport</vt:lpstr>
      <vt:lpstr>Teleport</vt:lpstr>
      <vt:lpstr>TypeScript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Programing with php</dc:title>
  <dc:creator>Microsoft Office User</dc:creator>
  <cp:lastModifiedBy>Microsoft Office User</cp:lastModifiedBy>
  <cp:revision>150</cp:revision>
  <dcterms:created xsi:type="dcterms:W3CDTF">2017-05-23T16:57:02Z</dcterms:created>
  <dcterms:modified xsi:type="dcterms:W3CDTF">2020-11-19T07:34:21Z</dcterms:modified>
</cp:coreProperties>
</file>