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58" r:id="rId2"/>
    <p:sldId id="296" r:id="rId3"/>
    <p:sldId id="301" r:id="rId4"/>
    <p:sldId id="297" r:id="rId5"/>
    <p:sldId id="300" r:id="rId6"/>
    <p:sldId id="304" r:id="rId7"/>
    <p:sldId id="259" r:id="rId8"/>
    <p:sldId id="323" r:id="rId9"/>
    <p:sldId id="324" r:id="rId10"/>
    <p:sldId id="325" r:id="rId11"/>
    <p:sldId id="289" r:id="rId12"/>
    <p:sldId id="337" r:id="rId13"/>
    <p:sldId id="290" r:id="rId14"/>
    <p:sldId id="262" r:id="rId15"/>
    <p:sldId id="331" r:id="rId16"/>
    <p:sldId id="332" r:id="rId17"/>
    <p:sldId id="333" r:id="rId18"/>
    <p:sldId id="334" r:id="rId19"/>
    <p:sldId id="335" r:id="rId20"/>
    <p:sldId id="338" r:id="rId21"/>
    <p:sldId id="336" r:id="rId22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21" autoAdjust="0"/>
  </p:normalViewPr>
  <p:slideViewPr>
    <p:cSldViewPr>
      <p:cViewPr>
        <p:scale>
          <a:sx n="66" d="100"/>
          <a:sy n="66" d="100"/>
        </p:scale>
        <p:origin x="-149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2FB92B-5E4C-43EE-A2E5-1761F1AF495E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174678D-3A1A-4A15-A666-0F1796DD12AE}">
      <dgm:prSet phldrT="[Text]"/>
      <dgm:spPr/>
      <dgm:t>
        <a:bodyPr/>
        <a:lstStyle/>
        <a:p>
          <a:r>
            <a:rPr lang="en-US" smtClean="0">
              <a:latin typeface="Arial" pitchFamily="34" charset="0"/>
              <a:cs typeface="Arial" pitchFamily="34" charset="0"/>
            </a:rPr>
            <a:t>Selector</a:t>
          </a:r>
          <a:endParaRPr lang="en-US" dirty="0" smtClean="0">
            <a:latin typeface="Arial" pitchFamily="34" charset="0"/>
            <a:cs typeface="Arial" pitchFamily="34" charset="0"/>
          </a:endParaRPr>
        </a:p>
      </dgm:t>
    </dgm:pt>
    <dgm:pt modelId="{C3A032ED-4D85-428F-A197-572084B2DE20}" type="parTrans" cxnId="{AB696C45-594B-4066-AD83-A57AF26E2537}">
      <dgm:prSet/>
      <dgm:spPr/>
      <dgm:t>
        <a:bodyPr/>
        <a:lstStyle/>
        <a:p>
          <a:endParaRPr lang="en-IN"/>
        </a:p>
      </dgm:t>
    </dgm:pt>
    <dgm:pt modelId="{DB6111E1-ABD9-461F-A300-136D029B59A5}" type="sibTrans" cxnId="{AB696C45-594B-4066-AD83-A57AF26E2537}">
      <dgm:prSet/>
      <dgm:spPr/>
      <dgm:t>
        <a:bodyPr/>
        <a:lstStyle/>
        <a:p>
          <a:endParaRPr lang="en-IN"/>
        </a:p>
      </dgm:t>
    </dgm:pt>
    <dgm:pt modelId="{66F8A8C2-322E-4A4E-8C73-F9842235B0E7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Declaration Block</a:t>
          </a:r>
        </a:p>
      </dgm:t>
    </dgm:pt>
    <dgm:pt modelId="{33CC2E50-C0BB-44FD-B2E3-2758D5637677}" type="parTrans" cxnId="{23763C25-C8D0-4BD3-BE93-990B902E9E23}">
      <dgm:prSet/>
      <dgm:spPr/>
      <dgm:t>
        <a:bodyPr/>
        <a:lstStyle/>
        <a:p>
          <a:endParaRPr lang="en-IN"/>
        </a:p>
      </dgm:t>
    </dgm:pt>
    <dgm:pt modelId="{D8B8C8FB-314A-4CD8-86FC-3BE0DF5629D6}" type="sibTrans" cxnId="{23763C25-C8D0-4BD3-BE93-990B902E9E23}">
      <dgm:prSet/>
      <dgm:spPr/>
      <dgm:t>
        <a:bodyPr/>
        <a:lstStyle/>
        <a:p>
          <a:endParaRPr lang="en-IN"/>
        </a:p>
      </dgm:t>
    </dgm:pt>
    <dgm:pt modelId="{41874229-EC3B-44C0-8DCD-05F0CF6ADC18}" type="pres">
      <dgm:prSet presAssocID="{B92FB92B-5E4C-43EE-A2E5-1761F1AF495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B807B51-D831-402E-B4E5-BC63396218B5}" type="pres">
      <dgm:prSet presAssocID="{B92FB92B-5E4C-43EE-A2E5-1761F1AF495E}" presName="Name1" presStyleCnt="0"/>
      <dgm:spPr/>
      <dgm:t>
        <a:bodyPr/>
        <a:lstStyle/>
        <a:p>
          <a:endParaRPr lang="en-US"/>
        </a:p>
      </dgm:t>
    </dgm:pt>
    <dgm:pt modelId="{07405FE3-C158-4760-951E-01C22F431008}" type="pres">
      <dgm:prSet presAssocID="{B92FB92B-5E4C-43EE-A2E5-1761F1AF495E}" presName="cycle" presStyleCnt="0"/>
      <dgm:spPr/>
      <dgm:t>
        <a:bodyPr/>
        <a:lstStyle/>
        <a:p>
          <a:endParaRPr lang="en-US"/>
        </a:p>
      </dgm:t>
    </dgm:pt>
    <dgm:pt modelId="{C53F6485-1EC2-41A5-BA29-D255EF010953}" type="pres">
      <dgm:prSet presAssocID="{B92FB92B-5E4C-43EE-A2E5-1761F1AF495E}" presName="srcNode" presStyleLbl="node1" presStyleIdx="0" presStyleCnt="2"/>
      <dgm:spPr/>
      <dgm:t>
        <a:bodyPr/>
        <a:lstStyle/>
        <a:p>
          <a:endParaRPr lang="en-US"/>
        </a:p>
      </dgm:t>
    </dgm:pt>
    <dgm:pt modelId="{CF8E015F-6C71-4DE2-9A73-E8F856F1BC66}" type="pres">
      <dgm:prSet presAssocID="{B92FB92B-5E4C-43EE-A2E5-1761F1AF495E}" presName="conn" presStyleLbl="parChTrans1D2" presStyleIdx="0" presStyleCnt="1"/>
      <dgm:spPr/>
      <dgm:t>
        <a:bodyPr/>
        <a:lstStyle/>
        <a:p>
          <a:endParaRPr lang="en-US"/>
        </a:p>
      </dgm:t>
    </dgm:pt>
    <dgm:pt modelId="{E3DC34EF-3774-4D95-B26B-F30997E89325}" type="pres">
      <dgm:prSet presAssocID="{B92FB92B-5E4C-43EE-A2E5-1761F1AF495E}" presName="extraNode" presStyleLbl="node1" presStyleIdx="0" presStyleCnt="2"/>
      <dgm:spPr/>
      <dgm:t>
        <a:bodyPr/>
        <a:lstStyle/>
        <a:p>
          <a:endParaRPr lang="en-US"/>
        </a:p>
      </dgm:t>
    </dgm:pt>
    <dgm:pt modelId="{3D948A20-71FC-4719-B49D-4FA986EA76CE}" type="pres">
      <dgm:prSet presAssocID="{B92FB92B-5E4C-43EE-A2E5-1761F1AF495E}" presName="dstNode" presStyleLbl="node1" presStyleIdx="0" presStyleCnt="2"/>
      <dgm:spPr/>
      <dgm:t>
        <a:bodyPr/>
        <a:lstStyle/>
        <a:p>
          <a:endParaRPr lang="en-US"/>
        </a:p>
      </dgm:t>
    </dgm:pt>
    <dgm:pt modelId="{2A6FF3BA-FFD8-4397-89DF-CB53EB96725A}" type="pres">
      <dgm:prSet presAssocID="{7174678D-3A1A-4A15-A666-0F1796DD12AE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9A9721-EA60-47B7-9576-CBE70BEBE4A5}" type="pres">
      <dgm:prSet presAssocID="{7174678D-3A1A-4A15-A666-0F1796DD12AE}" presName="accent_1" presStyleCnt="0"/>
      <dgm:spPr/>
      <dgm:t>
        <a:bodyPr/>
        <a:lstStyle/>
        <a:p>
          <a:endParaRPr lang="en-US"/>
        </a:p>
      </dgm:t>
    </dgm:pt>
    <dgm:pt modelId="{55A9B666-322F-43E2-8BC6-6ED443C6A478}" type="pres">
      <dgm:prSet presAssocID="{7174678D-3A1A-4A15-A666-0F1796DD12AE}" presName="accentRepeatNode" presStyleLbl="solidFgAcc1" presStyleIdx="0" presStyleCnt="2"/>
      <dgm:spPr/>
      <dgm:t>
        <a:bodyPr/>
        <a:lstStyle/>
        <a:p>
          <a:endParaRPr lang="en-US"/>
        </a:p>
      </dgm:t>
    </dgm:pt>
    <dgm:pt modelId="{42E51121-3D5D-4A36-A5A0-D70E8B1A37E5}" type="pres">
      <dgm:prSet presAssocID="{66F8A8C2-322E-4A4E-8C73-F9842235B0E7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B0EB9F-0A04-4651-B889-389866D7E667}" type="pres">
      <dgm:prSet presAssocID="{66F8A8C2-322E-4A4E-8C73-F9842235B0E7}" presName="accent_2" presStyleCnt="0"/>
      <dgm:spPr/>
      <dgm:t>
        <a:bodyPr/>
        <a:lstStyle/>
        <a:p>
          <a:endParaRPr lang="en-US"/>
        </a:p>
      </dgm:t>
    </dgm:pt>
    <dgm:pt modelId="{9D10299A-0FEF-4424-AAA4-CF040446D0DE}" type="pres">
      <dgm:prSet presAssocID="{66F8A8C2-322E-4A4E-8C73-F9842235B0E7}" presName="accentRepeatNode" presStyleLbl="solidFgAcc1" presStyleIdx="1" presStyleCnt="2"/>
      <dgm:spPr/>
      <dgm:t>
        <a:bodyPr/>
        <a:lstStyle/>
        <a:p>
          <a:endParaRPr lang="en-US"/>
        </a:p>
      </dgm:t>
    </dgm:pt>
  </dgm:ptLst>
  <dgm:cxnLst>
    <dgm:cxn modelId="{AB696C45-594B-4066-AD83-A57AF26E2537}" srcId="{B92FB92B-5E4C-43EE-A2E5-1761F1AF495E}" destId="{7174678D-3A1A-4A15-A666-0F1796DD12AE}" srcOrd="0" destOrd="0" parTransId="{C3A032ED-4D85-428F-A197-572084B2DE20}" sibTransId="{DB6111E1-ABD9-461F-A300-136D029B59A5}"/>
    <dgm:cxn modelId="{97929A1D-F745-4409-828C-5C08464971A2}" type="presOf" srcId="{B92FB92B-5E4C-43EE-A2E5-1761F1AF495E}" destId="{41874229-EC3B-44C0-8DCD-05F0CF6ADC18}" srcOrd="0" destOrd="0" presId="urn:microsoft.com/office/officeart/2008/layout/VerticalCurvedList"/>
    <dgm:cxn modelId="{F2113180-EF86-4960-9572-DA9760B69ADB}" type="presOf" srcId="{DB6111E1-ABD9-461F-A300-136D029B59A5}" destId="{CF8E015F-6C71-4DE2-9A73-E8F856F1BC66}" srcOrd="0" destOrd="0" presId="urn:microsoft.com/office/officeart/2008/layout/VerticalCurvedList"/>
    <dgm:cxn modelId="{3BA62FE8-A2E3-40CB-B173-275A8C852E75}" type="presOf" srcId="{66F8A8C2-322E-4A4E-8C73-F9842235B0E7}" destId="{42E51121-3D5D-4A36-A5A0-D70E8B1A37E5}" srcOrd="0" destOrd="0" presId="urn:microsoft.com/office/officeart/2008/layout/VerticalCurvedList"/>
    <dgm:cxn modelId="{2FCEFA1A-E972-4264-A391-F6B6C8F5C2E1}" type="presOf" srcId="{7174678D-3A1A-4A15-A666-0F1796DD12AE}" destId="{2A6FF3BA-FFD8-4397-89DF-CB53EB96725A}" srcOrd="0" destOrd="0" presId="urn:microsoft.com/office/officeart/2008/layout/VerticalCurvedList"/>
    <dgm:cxn modelId="{23763C25-C8D0-4BD3-BE93-990B902E9E23}" srcId="{B92FB92B-5E4C-43EE-A2E5-1761F1AF495E}" destId="{66F8A8C2-322E-4A4E-8C73-F9842235B0E7}" srcOrd="1" destOrd="0" parTransId="{33CC2E50-C0BB-44FD-B2E3-2758D5637677}" sibTransId="{D8B8C8FB-314A-4CD8-86FC-3BE0DF5629D6}"/>
    <dgm:cxn modelId="{A3E58E97-D3AE-4088-B3B1-A2FC0F6A75DD}" type="presParOf" srcId="{41874229-EC3B-44C0-8DCD-05F0CF6ADC18}" destId="{CB807B51-D831-402E-B4E5-BC63396218B5}" srcOrd="0" destOrd="0" presId="urn:microsoft.com/office/officeart/2008/layout/VerticalCurvedList"/>
    <dgm:cxn modelId="{DC8A3D5F-1A67-43FC-AF0B-87938C5675B4}" type="presParOf" srcId="{CB807B51-D831-402E-B4E5-BC63396218B5}" destId="{07405FE3-C158-4760-951E-01C22F431008}" srcOrd="0" destOrd="0" presId="urn:microsoft.com/office/officeart/2008/layout/VerticalCurvedList"/>
    <dgm:cxn modelId="{78EACB35-639A-452C-BD3F-2695685F4AF6}" type="presParOf" srcId="{07405FE3-C158-4760-951E-01C22F431008}" destId="{C53F6485-1EC2-41A5-BA29-D255EF010953}" srcOrd="0" destOrd="0" presId="urn:microsoft.com/office/officeart/2008/layout/VerticalCurvedList"/>
    <dgm:cxn modelId="{A2B83E84-7A86-4B7D-ACA6-51EEAD92CDAD}" type="presParOf" srcId="{07405FE3-C158-4760-951E-01C22F431008}" destId="{CF8E015F-6C71-4DE2-9A73-E8F856F1BC66}" srcOrd="1" destOrd="0" presId="urn:microsoft.com/office/officeart/2008/layout/VerticalCurvedList"/>
    <dgm:cxn modelId="{A5E555F4-FD24-4032-9E12-A8D2E30750F3}" type="presParOf" srcId="{07405FE3-C158-4760-951E-01C22F431008}" destId="{E3DC34EF-3774-4D95-B26B-F30997E89325}" srcOrd="2" destOrd="0" presId="urn:microsoft.com/office/officeart/2008/layout/VerticalCurvedList"/>
    <dgm:cxn modelId="{28766CEA-CA46-469C-A51D-18BCB937DCD1}" type="presParOf" srcId="{07405FE3-C158-4760-951E-01C22F431008}" destId="{3D948A20-71FC-4719-B49D-4FA986EA76CE}" srcOrd="3" destOrd="0" presId="urn:microsoft.com/office/officeart/2008/layout/VerticalCurvedList"/>
    <dgm:cxn modelId="{FBB3D3FE-B731-4688-8B5C-DAF838A3CA93}" type="presParOf" srcId="{CB807B51-D831-402E-B4E5-BC63396218B5}" destId="{2A6FF3BA-FFD8-4397-89DF-CB53EB96725A}" srcOrd="1" destOrd="0" presId="urn:microsoft.com/office/officeart/2008/layout/VerticalCurvedList"/>
    <dgm:cxn modelId="{11443FD3-6A8B-4EE8-AC7C-EFC6B976E823}" type="presParOf" srcId="{CB807B51-D831-402E-B4E5-BC63396218B5}" destId="{2C9A9721-EA60-47B7-9576-CBE70BEBE4A5}" srcOrd="2" destOrd="0" presId="urn:microsoft.com/office/officeart/2008/layout/VerticalCurvedList"/>
    <dgm:cxn modelId="{C0C0132B-6D29-4023-8198-71B532846959}" type="presParOf" srcId="{2C9A9721-EA60-47B7-9576-CBE70BEBE4A5}" destId="{55A9B666-322F-43E2-8BC6-6ED443C6A478}" srcOrd="0" destOrd="0" presId="urn:microsoft.com/office/officeart/2008/layout/VerticalCurvedList"/>
    <dgm:cxn modelId="{59B5AB85-DF02-4D33-A262-D0F913A06746}" type="presParOf" srcId="{CB807B51-D831-402E-B4E5-BC63396218B5}" destId="{42E51121-3D5D-4A36-A5A0-D70E8B1A37E5}" srcOrd="3" destOrd="0" presId="urn:microsoft.com/office/officeart/2008/layout/VerticalCurvedList"/>
    <dgm:cxn modelId="{6721B3FE-1305-4B33-BE8B-8D892F7DE12A}" type="presParOf" srcId="{CB807B51-D831-402E-B4E5-BC63396218B5}" destId="{0BB0EB9F-0A04-4651-B889-389866D7E667}" srcOrd="4" destOrd="0" presId="urn:microsoft.com/office/officeart/2008/layout/VerticalCurvedList"/>
    <dgm:cxn modelId="{C77B4F01-D10C-4059-B2D8-E8117466D613}" type="presParOf" srcId="{0BB0EB9F-0A04-4651-B889-389866D7E667}" destId="{9D10299A-0FEF-4424-AAA4-CF040446D0DE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76DDCB-5E66-4CB3-A098-F3BDCE4C8A16}" type="doc">
      <dgm:prSet loTypeId="urn:microsoft.com/office/officeart/2005/8/layout/radial4" loCatId="relationship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61D85F-8806-421D-8E9E-62462B0D9403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CSS</a:t>
          </a:r>
          <a:br>
            <a:rPr lang="en-US" smtClean="0">
              <a:solidFill>
                <a:schemeClr val="tx1"/>
              </a:solidFill>
            </a:rPr>
          </a:br>
          <a:r>
            <a:rPr lang="en-US" smtClean="0">
              <a:solidFill>
                <a:schemeClr val="tx1"/>
              </a:solidFill>
            </a:rPr>
            <a:t>styles</a:t>
          </a:r>
          <a:endParaRPr lang="en-US" dirty="0">
            <a:solidFill>
              <a:schemeClr val="tx1"/>
            </a:solidFill>
          </a:endParaRPr>
        </a:p>
      </dgm:t>
    </dgm:pt>
    <dgm:pt modelId="{2B56E4BE-D736-4752-AB6F-7938D9A8F48E}" type="parTrans" cxnId="{413C4BA7-6B33-472B-9E21-5EC5644A3EF1}">
      <dgm:prSet/>
      <dgm:spPr/>
      <dgm:t>
        <a:bodyPr/>
        <a:lstStyle/>
        <a:p>
          <a:endParaRPr lang="en-US"/>
        </a:p>
      </dgm:t>
    </dgm:pt>
    <dgm:pt modelId="{FE311B24-F6FB-4399-8BC1-DC2FB2F97B8E}" type="sibTrans" cxnId="{413C4BA7-6B33-472B-9E21-5EC5644A3EF1}">
      <dgm:prSet/>
      <dgm:spPr/>
      <dgm:t>
        <a:bodyPr/>
        <a:lstStyle/>
        <a:p>
          <a:endParaRPr lang="en-US"/>
        </a:p>
      </dgm:t>
    </dgm:pt>
    <dgm:pt modelId="{AB420DAD-39A2-4F5E-8050-CAAD57C46144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Inline style</a:t>
          </a:r>
          <a:endParaRPr lang="en-US" dirty="0">
            <a:solidFill>
              <a:schemeClr val="tx1"/>
            </a:solidFill>
          </a:endParaRPr>
        </a:p>
      </dgm:t>
    </dgm:pt>
    <dgm:pt modelId="{458FF658-5D54-49A2-8E54-1935D713321C}" type="parTrans" cxnId="{3CA3F8B7-0568-4CF6-953C-43D6B19462D2}">
      <dgm:prSet/>
      <dgm:spPr/>
      <dgm:t>
        <a:bodyPr/>
        <a:lstStyle/>
        <a:p>
          <a:endParaRPr lang="en-US"/>
        </a:p>
      </dgm:t>
    </dgm:pt>
    <dgm:pt modelId="{B09473E0-62AC-43FD-957D-AF3A13883AE5}" type="sibTrans" cxnId="{3CA3F8B7-0568-4CF6-953C-43D6B19462D2}">
      <dgm:prSet/>
      <dgm:spPr/>
      <dgm:t>
        <a:bodyPr/>
        <a:lstStyle/>
        <a:p>
          <a:endParaRPr lang="en-US"/>
        </a:p>
      </dgm:t>
    </dgm:pt>
    <dgm:pt modelId="{3C74A316-0159-42D9-8053-052407A97FDA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Internal style sheet</a:t>
          </a:r>
          <a:endParaRPr lang="en-US" dirty="0">
            <a:solidFill>
              <a:schemeClr val="tx1"/>
            </a:solidFill>
          </a:endParaRPr>
        </a:p>
      </dgm:t>
    </dgm:pt>
    <dgm:pt modelId="{512E07CC-85F7-499C-9BAD-B59E0C7C9446}" type="parTrans" cxnId="{AD110155-9DA0-42A4-A281-34C4657DA04D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ACB4DCD-9279-44E1-A26C-1617CCB67BDD}" type="sibTrans" cxnId="{AD110155-9DA0-42A4-A281-34C4657DA04D}">
      <dgm:prSet/>
      <dgm:spPr/>
      <dgm:t>
        <a:bodyPr/>
        <a:lstStyle/>
        <a:p>
          <a:endParaRPr lang="en-US"/>
        </a:p>
      </dgm:t>
    </dgm:pt>
    <dgm:pt modelId="{8A0FDC71-6CD3-4663-8093-D376F3542DDB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External style sheet</a:t>
          </a:r>
          <a:endParaRPr lang="en-US" dirty="0">
            <a:solidFill>
              <a:schemeClr val="tx1"/>
            </a:solidFill>
          </a:endParaRPr>
        </a:p>
      </dgm:t>
    </dgm:pt>
    <dgm:pt modelId="{204CC22A-C761-446F-9D49-7AE88E25CCB6}" type="parTrans" cxnId="{A90EFC64-BBB5-4759-AF50-D036CC6BB2F7}">
      <dgm:prSet/>
      <dgm:spPr/>
      <dgm:t>
        <a:bodyPr/>
        <a:lstStyle/>
        <a:p>
          <a:endParaRPr lang="en-US"/>
        </a:p>
      </dgm:t>
    </dgm:pt>
    <dgm:pt modelId="{462B0CEF-9EF6-4295-82CF-7B2C8962BB8A}" type="sibTrans" cxnId="{A90EFC64-BBB5-4759-AF50-D036CC6BB2F7}">
      <dgm:prSet/>
      <dgm:spPr/>
      <dgm:t>
        <a:bodyPr/>
        <a:lstStyle/>
        <a:p>
          <a:endParaRPr lang="en-US"/>
        </a:p>
      </dgm:t>
    </dgm:pt>
    <dgm:pt modelId="{7566440E-9F9C-4E97-ABB1-21FE9E55B3BF}" type="pres">
      <dgm:prSet presAssocID="{B376DDCB-5E66-4CB3-A098-F3BDCE4C8A1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E72585-7AB5-4FE1-B595-2421F62FBD2D}" type="pres">
      <dgm:prSet presAssocID="{B761D85F-8806-421D-8E9E-62462B0D9403}" presName="centerShape" presStyleLbl="node0" presStyleIdx="0" presStyleCnt="1"/>
      <dgm:spPr/>
      <dgm:t>
        <a:bodyPr/>
        <a:lstStyle/>
        <a:p>
          <a:endParaRPr lang="en-US"/>
        </a:p>
      </dgm:t>
    </dgm:pt>
    <dgm:pt modelId="{C711DA89-7A68-4F0B-BAA3-746D917B4BDF}" type="pres">
      <dgm:prSet presAssocID="{458FF658-5D54-49A2-8E54-1935D713321C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A8DD06F3-4AFE-4CC4-8A9C-A8B0DDD537AC}" type="pres">
      <dgm:prSet presAssocID="{AB420DAD-39A2-4F5E-8050-CAAD57C4614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438DA-4B68-4110-9F0C-E150CF560D1A}" type="pres">
      <dgm:prSet presAssocID="{512E07CC-85F7-499C-9BAD-B59E0C7C9446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BD837D47-FAD8-4DCF-8733-522F72A186DC}" type="pres">
      <dgm:prSet presAssocID="{3C74A316-0159-42D9-8053-052407A97FD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F9E8BF-F3B3-45EB-A987-DB467E7DE0B1}" type="pres">
      <dgm:prSet presAssocID="{204CC22A-C761-446F-9D49-7AE88E25CCB6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4BD22792-7602-4712-A5B8-75E9B7231B80}" type="pres">
      <dgm:prSet presAssocID="{8A0FDC71-6CD3-4663-8093-D376F3542DD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3EF763-EF98-432E-90D7-7E8DAB52A3D3}" type="presOf" srcId="{512E07CC-85F7-499C-9BAD-B59E0C7C9446}" destId="{1AF438DA-4B68-4110-9F0C-E150CF560D1A}" srcOrd="0" destOrd="0" presId="urn:microsoft.com/office/officeart/2005/8/layout/radial4"/>
    <dgm:cxn modelId="{8CAE3EF7-2184-4FFA-96AD-5EB784839E22}" type="presOf" srcId="{458FF658-5D54-49A2-8E54-1935D713321C}" destId="{C711DA89-7A68-4F0B-BAA3-746D917B4BDF}" srcOrd="0" destOrd="0" presId="urn:microsoft.com/office/officeart/2005/8/layout/radial4"/>
    <dgm:cxn modelId="{80E285AE-5552-48D3-81C8-712FBD40AFD8}" type="presOf" srcId="{204CC22A-C761-446F-9D49-7AE88E25CCB6}" destId="{6FF9E8BF-F3B3-45EB-A987-DB467E7DE0B1}" srcOrd="0" destOrd="0" presId="urn:microsoft.com/office/officeart/2005/8/layout/radial4"/>
    <dgm:cxn modelId="{3E21215A-75E0-466C-B158-1CE4D538947B}" type="presOf" srcId="{AB420DAD-39A2-4F5E-8050-CAAD57C46144}" destId="{A8DD06F3-4AFE-4CC4-8A9C-A8B0DDD537AC}" srcOrd="0" destOrd="0" presId="urn:microsoft.com/office/officeart/2005/8/layout/radial4"/>
    <dgm:cxn modelId="{A79B7B44-CF1C-4AC7-89A4-1869A4E15D07}" type="presOf" srcId="{B761D85F-8806-421D-8E9E-62462B0D9403}" destId="{B5E72585-7AB5-4FE1-B595-2421F62FBD2D}" srcOrd="0" destOrd="0" presId="urn:microsoft.com/office/officeart/2005/8/layout/radial4"/>
    <dgm:cxn modelId="{8486FE35-A537-4C5E-8CFE-E7B887337832}" type="presOf" srcId="{B376DDCB-5E66-4CB3-A098-F3BDCE4C8A16}" destId="{7566440E-9F9C-4E97-ABB1-21FE9E55B3BF}" srcOrd="0" destOrd="0" presId="urn:microsoft.com/office/officeart/2005/8/layout/radial4"/>
    <dgm:cxn modelId="{AD110155-9DA0-42A4-A281-34C4657DA04D}" srcId="{B761D85F-8806-421D-8E9E-62462B0D9403}" destId="{3C74A316-0159-42D9-8053-052407A97FDA}" srcOrd="1" destOrd="0" parTransId="{512E07CC-85F7-499C-9BAD-B59E0C7C9446}" sibTransId="{AACB4DCD-9279-44E1-A26C-1617CCB67BDD}"/>
    <dgm:cxn modelId="{A90EFC64-BBB5-4759-AF50-D036CC6BB2F7}" srcId="{B761D85F-8806-421D-8E9E-62462B0D9403}" destId="{8A0FDC71-6CD3-4663-8093-D376F3542DDB}" srcOrd="2" destOrd="0" parTransId="{204CC22A-C761-446F-9D49-7AE88E25CCB6}" sibTransId="{462B0CEF-9EF6-4295-82CF-7B2C8962BB8A}"/>
    <dgm:cxn modelId="{4CB042E6-8C58-4387-B04C-1EEA3FC39BA8}" type="presOf" srcId="{3C74A316-0159-42D9-8053-052407A97FDA}" destId="{BD837D47-FAD8-4DCF-8733-522F72A186DC}" srcOrd="0" destOrd="0" presId="urn:microsoft.com/office/officeart/2005/8/layout/radial4"/>
    <dgm:cxn modelId="{5EF28F07-67C8-42BA-B8B3-1BCA9BD9E777}" type="presOf" srcId="{8A0FDC71-6CD3-4663-8093-D376F3542DDB}" destId="{4BD22792-7602-4712-A5B8-75E9B7231B80}" srcOrd="0" destOrd="0" presId="urn:microsoft.com/office/officeart/2005/8/layout/radial4"/>
    <dgm:cxn modelId="{3CA3F8B7-0568-4CF6-953C-43D6B19462D2}" srcId="{B761D85F-8806-421D-8E9E-62462B0D9403}" destId="{AB420DAD-39A2-4F5E-8050-CAAD57C46144}" srcOrd="0" destOrd="0" parTransId="{458FF658-5D54-49A2-8E54-1935D713321C}" sibTransId="{B09473E0-62AC-43FD-957D-AF3A13883AE5}"/>
    <dgm:cxn modelId="{413C4BA7-6B33-472B-9E21-5EC5644A3EF1}" srcId="{B376DDCB-5E66-4CB3-A098-F3BDCE4C8A16}" destId="{B761D85F-8806-421D-8E9E-62462B0D9403}" srcOrd="0" destOrd="0" parTransId="{2B56E4BE-D736-4752-AB6F-7938D9A8F48E}" sibTransId="{FE311B24-F6FB-4399-8BC1-DC2FB2F97B8E}"/>
    <dgm:cxn modelId="{DBFBEC74-18E6-4213-9FD3-559A7FD573C5}" type="presParOf" srcId="{7566440E-9F9C-4E97-ABB1-21FE9E55B3BF}" destId="{B5E72585-7AB5-4FE1-B595-2421F62FBD2D}" srcOrd="0" destOrd="0" presId="urn:microsoft.com/office/officeart/2005/8/layout/radial4"/>
    <dgm:cxn modelId="{6F4E7157-A572-42AB-96A8-EE18B437A7D0}" type="presParOf" srcId="{7566440E-9F9C-4E97-ABB1-21FE9E55B3BF}" destId="{C711DA89-7A68-4F0B-BAA3-746D917B4BDF}" srcOrd="1" destOrd="0" presId="urn:microsoft.com/office/officeart/2005/8/layout/radial4"/>
    <dgm:cxn modelId="{690A1F46-7915-4686-A290-4D04B39ED2B6}" type="presParOf" srcId="{7566440E-9F9C-4E97-ABB1-21FE9E55B3BF}" destId="{A8DD06F3-4AFE-4CC4-8A9C-A8B0DDD537AC}" srcOrd="2" destOrd="0" presId="urn:microsoft.com/office/officeart/2005/8/layout/radial4"/>
    <dgm:cxn modelId="{E5C0990B-FB69-4F55-B193-4F880EA45F44}" type="presParOf" srcId="{7566440E-9F9C-4E97-ABB1-21FE9E55B3BF}" destId="{1AF438DA-4B68-4110-9F0C-E150CF560D1A}" srcOrd="3" destOrd="0" presId="urn:microsoft.com/office/officeart/2005/8/layout/radial4"/>
    <dgm:cxn modelId="{B9EC5C9B-B33B-4596-9778-B8791486B771}" type="presParOf" srcId="{7566440E-9F9C-4E97-ABB1-21FE9E55B3BF}" destId="{BD837D47-FAD8-4DCF-8733-522F72A186DC}" srcOrd="4" destOrd="0" presId="urn:microsoft.com/office/officeart/2005/8/layout/radial4"/>
    <dgm:cxn modelId="{5B3B822E-6FB2-4368-91DA-B9FC551CC92A}" type="presParOf" srcId="{7566440E-9F9C-4E97-ABB1-21FE9E55B3BF}" destId="{6FF9E8BF-F3B3-45EB-A987-DB467E7DE0B1}" srcOrd="5" destOrd="0" presId="urn:microsoft.com/office/officeart/2005/8/layout/radial4"/>
    <dgm:cxn modelId="{5482625A-F1C1-447D-875C-51A2250E9D9F}" type="presParOf" srcId="{7566440E-9F9C-4E97-ABB1-21FE9E55B3BF}" destId="{4BD22792-7602-4712-A5B8-75E9B7231B80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E015F-6C71-4DE2-9A73-E8F856F1BC66}">
      <dsp:nvSpPr>
        <dsp:cNvPr id="0" name=""/>
        <dsp:cNvSpPr/>
      </dsp:nvSpPr>
      <dsp:spPr>
        <a:xfrm>
          <a:off x="-2638867" y="-409513"/>
          <a:ext cx="3168528" cy="3168528"/>
        </a:xfrm>
        <a:prstGeom prst="blockArc">
          <a:avLst>
            <a:gd name="adj1" fmla="val 18900000"/>
            <a:gd name="adj2" fmla="val 2700000"/>
            <a:gd name="adj3" fmla="val 682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FF3BA-FFD8-4397-89DF-CB53EB96725A}">
      <dsp:nvSpPr>
        <dsp:cNvPr id="0" name=""/>
        <dsp:cNvSpPr/>
      </dsp:nvSpPr>
      <dsp:spPr>
        <a:xfrm>
          <a:off x="431896" y="335649"/>
          <a:ext cx="4813509" cy="6712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276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>
              <a:latin typeface="Arial" pitchFamily="34" charset="0"/>
              <a:cs typeface="Arial" pitchFamily="34" charset="0"/>
            </a:rPr>
            <a:t>Selector</a:t>
          </a:r>
          <a:endParaRPr lang="en-US" sz="3600" kern="1200" dirty="0" smtClean="0">
            <a:latin typeface="Arial" pitchFamily="34" charset="0"/>
            <a:cs typeface="Arial" pitchFamily="34" charset="0"/>
          </a:endParaRPr>
        </a:p>
      </dsp:txBody>
      <dsp:txXfrm>
        <a:off x="431896" y="335649"/>
        <a:ext cx="4813509" cy="671205"/>
      </dsp:txXfrm>
    </dsp:sp>
    <dsp:sp modelId="{55A9B666-322F-43E2-8BC6-6ED443C6A478}">
      <dsp:nvSpPr>
        <dsp:cNvPr id="0" name=""/>
        <dsp:cNvSpPr/>
      </dsp:nvSpPr>
      <dsp:spPr>
        <a:xfrm>
          <a:off x="12393" y="251748"/>
          <a:ext cx="839006" cy="8390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2E51121-3D5D-4A36-A5A0-D70E8B1A37E5}">
      <dsp:nvSpPr>
        <dsp:cNvPr id="0" name=""/>
        <dsp:cNvSpPr/>
      </dsp:nvSpPr>
      <dsp:spPr>
        <a:xfrm>
          <a:off x="431896" y="1342645"/>
          <a:ext cx="4813509" cy="671205"/>
        </a:xfrm>
        <a:prstGeom prst="rect">
          <a:avLst/>
        </a:prstGeom>
        <a:gradFill rotWithShape="0">
          <a:gsLst>
            <a:gs pos="0">
              <a:schemeClr val="accent2">
                <a:hueOff val="-14400000"/>
                <a:satOff val="-50003"/>
                <a:lumOff val="60001"/>
                <a:alphaOff val="0"/>
                <a:tint val="50000"/>
                <a:satMod val="300000"/>
              </a:schemeClr>
            </a:gs>
            <a:gs pos="35000">
              <a:schemeClr val="accent2">
                <a:hueOff val="-14400000"/>
                <a:satOff val="-50003"/>
                <a:lumOff val="6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276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Arial" pitchFamily="34" charset="0"/>
              <a:cs typeface="Arial" pitchFamily="34" charset="0"/>
            </a:rPr>
            <a:t>Declaration Block</a:t>
          </a:r>
        </a:p>
      </dsp:txBody>
      <dsp:txXfrm>
        <a:off x="431896" y="1342645"/>
        <a:ext cx="4813509" cy="671205"/>
      </dsp:txXfrm>
    </dsp:sp>
    <dsp:sp modelId="{9D10299A-0FEF-4424-AAA4-CF040446D0DE}">
      <dsp:nvSpPr>
        <dsp:cNvPr id="0" name=""/>
        <dsp:cNvSpPr/>
      </dsp:nvSpPr>
      <dsp:spPr>
        <a:xfrm>
          <a:off x="12393" y="1258744"/>
          <a:ext cx="839006" cy="8390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-14400000"/>
              <a:satOff val="-50003"/>
              <a:lumOff val="600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72585-7AB5-4FE1-B595-2421F62FBD2D}">
      <dsp:nvSpPr>
        <dsp:cNvPr id="0" name=""/>
        <dsp:cNvSpPr/>
      </dsp:nvSpPr>
      <dsp:spPr>
        <a:xfrm>
          <a:off x="1993844" y="2029758"/>
          <a:ext cx="1651111" cy="1651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>
              <a:solidFill>
                <a:schemeClr val="tx1"/>
              </a:solidFill>
            </a:rPr>
            <a:t>CSS</a:t>
          </a:r>
          <a:br>
            <a:rPr lang="en-US" sz="3400" kern="1200" smtClean="0">
              <a:solidFill>
                <a:schemeClr val="tx1"/>
              </a:solidFill>
            </a:rPr>
          </a:br>
          <a:r>
            <a:rPr lang="en-US" sz="3400" kern="1200" smtClean="0">
              <a:solidFill>
                <a:schemeClr val="tx1"/>
              </a:solidFill>
            </a:rPr>
            <a:t>styles</a:t>
          </a:r>
          <a:endParaRPr lang="en-US" sz="3400" kern="1200" dirty="0">
            <a:solidFill>
              <a:schemeClr val="tx1"/>
            </a:solidFill>
          </a:endParaRPr>
        </a:p>
      </dsp:txBody>
      <dsp:txXfrm>
        <a:off x="2235644" y="2271558"/>
        <a:ext cx="1167511" cy="1167511"/>
      </dsp:txXfrm>
    </dsp:sp>
    <dsp:sp modelId="{C711DA89-7A68-4F0B-BAA3-746D917B4BDF}">
      <dsp:nvSpPr>
        <dsp:cNvPr id="0" name=""/>
        <dsp:cNvSpPr/>
      </dsp:nvSpPr>
      <dsp:spPr>
        <a:xfrm rot="12900000">
          <a:off x="876514" y="1722863"/>
          <a:ext cx="1323194" cy="47056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DD06F3-4AFE-4CC4-8A9C-A8B0DDD537AC}">
      <dsp:nvSpPr>
        <dsp:cNvPr id="0" name=""/>
        <dsp:cNvSpPr/>
      </dsp:nvSpPr>
      <dsp:spPr>
        <a:xfrm>
          <a:off x="211884" y="951247"/>
          <a:ext cx="1568555" cy="125484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Inline style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248637" y="988000"/>
        <a:ext cx="1495049" cy="1181338"/>
      </dsp:txXfrm>
    </dsp:sp>
    <dsp:sp modelId="{1AF438DA-4B68-4110-9F0C-E150CF560D1A}">
      <dsp:nvSpPr>
        <dsp:cNvPr id="0" name=""/>
        <dsp:cNvSpPr/>
      </dsp:nvSpPr>
      <dsp:spPr>
        <a:xfrm rot="16200000">
          <a:off x="2157802" y="1055866"/>
          <a:ext cx="1323194" cy="470566"/>
        </a:xfrm>
        <a:prstGeom prst="lef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z="-5408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BD837D47-FAD8-4DCF-8733-522F72A186DC}">
      <dsp:nvSpPr>
        <dsp:cNvPr id="0" name=""/>
        <dsp:cNvSpPr/>
      </dsp:nvSpPr>
      <dsp:spPr>
        <a:xfrm>
          <a:off x="2035122" y="2130"/>
          <a:ext cx="1568555" cy="125484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Internal style sheet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2071875" y="38883"/>
        <a:ext cx="1495049" cy="1181338"/>
      </dsp:txXfrm>
    </dsp:sp>
    <dsp:sp modelId="{6FF9E8BF-F3B3-45EB-A987-DB467E7DE0B1}">
      <dsp:nvSpPr>
        <dsp:cNvPr id="0" name=""/>
        <dsp:cNvSpPr/>
      </dsp:nvSpPr>
      <dsp:spPr>
        <a:xfrm rot="19500000">
          <a:off x="3439090" y="1722863"/>
          <a:ext cx="1323194" cy="47056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14400000"/>
            <a:satOff val="-50003"/>
            <a:lumOff val="60001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D22792-7602-4712-A5B8-75E9B7231B80}">
      <dsp:nvSpPr>
        <dsp:cNvPr id="0" name=""/>
        <dsp:cNvSpPr/>
      </dsp:nvSpPr>
      <dsp:spPr>
        <a:xfrm>
          <a:off x="3858359" y="951247"/>
          <a:ext cx="1568555" cy="125484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External style sheet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3895112" y="988000"/>
        <a:ext cx="1495049" cy="1181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BFAAD7F-B83E-4359-A568-A8C8D51E5FD8}" type="datetimeFigureOut">
              <a:rPr lang="en-US"/>
              <a:pPr>
                <a:defRPr/>
              </a:pPr>
              <a:t>22/03/2018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5DE9FA7-C48A-4C50-A0A4-AAA29CA04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02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07EB157-5E76-4424-AF30-F7DE225BC34A}" type="datetimeFigureOut">
              <a:rPr lang="en-US"/>
              <a:pPr>
                <a:defRPr/>
              </a:pPr>
              <a:t>22/03/2018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2157933-F0BD-4D28-A187-243C999B4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2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157933-F0BD-4D28-A187-243C999B4E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b="1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AA466C-3009-4737-B06C-FF81AF3CE72F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EB8FBE21-E991-4ACD-847A-0B6352F8653C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23</a:t>
            </a:r>
          </a:p>
        </p:txBody>
      </p:sp>
    </p:spTree>
    <p:extLst>
      <p:ext uri="{BB962C8B-B14F-4D97-AF65-F5344CB8AC3E}">
        <p14:creationId xmlns:p14="http://schemas.microsoft.com/office/powerpoint/2010/main" val="74503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F59833C6-55B9-4237-BA7B-7378695BD166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124232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6038"/>
            <a:ext cx="2057400" cy="6080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6038"/>
            <a:ext cx="6019800" cy="6080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9A1DF8EE-418C-4533-9C01-E8DD047AA9F4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403917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58A208A6-78E9-451D-AED9-813B77F5BC07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115227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8229600" cy="2452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71888"/>
            <a:ext cx="8229600" cy="245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A89849DA-FE15-4579-B003-DDAEFDBE188C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1845134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78486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4000" b="0" i="0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HTML5/ Introduction to HTML5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9342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fld id="{C5B6BFA3-D8F2-44E5-9F73-94A2EE2174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09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153400" y="6553200"/>
            <a:ext cx="990600" cy="304799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HTML5 / Creating Navigational Aids and Division-Based Layout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077200" cy="762000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4000" b="0" i="0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6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68770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49CBEDB5-FE1B-446A-898F-3E7159255725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10997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9CAB22BB-264B-43F9-A5DC-F7431F49EE5A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29772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4AC1E257-9039-4341-88CC-61C18EE789B5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190344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00FCE2F3-AF84-4656-A703-AF7C9706318C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63406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139F9456-8E0A-405F-9006-EEC2E3B55A1C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102088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DB6974AB-E15D-4445-9B9A-E00BD888A4FD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287934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D6855720-6E91-472A-BD22-EE20E064BB91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179905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0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dirty="0">
                <a:latin typeface="Verdana" pitchFamily="34" charset="0"/>
              </a:rPr>
              <a:t>Slide </a:t>
            </a:r>
            <a:fld id="{03C9F389-49ED-4178-8D33-99E524834B38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 dirty="0">
                <a:latin typeface="Verdana" pitchFamily="34" charset="0"/>
              </a:rPr>
              <a:t> of </a:t>
            </a:r>
          </a:p>
        </p:txBody>
      </p:sp>
    </p:spTree>
    <p:extLst>
      <p:ext uri="{BB962C8B-B14F-4D97-AF65-F5344CB8AC3E}">
        <p14:creationId xmlns:p14="http://schemas.microsoft.com/office/powerpoint/2010/main" val="358314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480291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3"/>
              </a:buBlip>
            </a:pPr>
            <a:r>
              <a:rPr lang="en-US" altLang="en-US" sz="2400" dirty="0">
                <a:latin typeface="Arial" charset="0"/>
              </a:rPr>
              <a:t>In this session, you will learn to:</a:t>
            </a:r>
          </a:p>
          <a:p>
            <a:pPr lvl="1">
              <a:buSzPct val="160000"/>
              <a:buFontTx/>
              <a:buBlip>
                <a:blip r:embed="rId4"/>
              </a:buBlip>
            </a:pPr>
            <a:r>
              <a:rPr lang="en-US" altLang="en-US" sz="2000" dirty="0" smtClean="0">
                <a:latin typeface="Arial" charset="0"/>
              </a:rPr>
              <a:t>New elements in HTML 5</a:t>
            </a:r>
            <a:endParaRPr lang="en-US" altLang="en-US" sz="2000" dirty="0">
              <a:latin typeface="Arial" charset="0"/>
            </a:endParaRPr>
          </a:p>
          <a:p>
            <a:pPr lvl="1">
              <a:buSzPct val="160000"/>
              <a:buFontTx/>
              <a:buBlip>
                <a:blip r:embed="rId4"/>
              </a:buBlip>
            </a:pPr>
            <a:r>
              <a:rPr lang="en-US" altLang="en-US" sz="2000" dirty="0" smtClean="0">
                <a:latin typeface="Arial" charset="0"/>
              </a:rPr>
              <a:t>Syntax </a:t>
            </a:r>
            <a:r>
              <a:rPr lang="en-US" altLang="en-US" sz="2000" smtClean="0">
                <a:latin typeface="Arial" charset="0"/>
              </a:rPr>
              <a:t>of CSS</a:t>
            </a:r>
            <a:endParaRPr lang="en-US" altLang="en-US" sz="2000" dirty="0">
              <a:latin typeface="Arial" charset="0"/>
            </a:endParaRPr>
          </a:p>
        </p:txBody>
      </p:sp>
      <p:sp>
        <p:nvSpPr>
          <p:cNvPr id="13315" name="TextBox 8"/>
          <p:cNvSpPr txBox="1">
            <a:spLocks noChangeArrowheads="1"/>
          </p:cNvSpPr>
          <p:nvPr/>
        </p:nvSpPr>
        <p:spPr bwMode="auto">
          <a:xfrm>
            <a:off x="152400" y="107662"/>
            <a:ext cx="670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3200" b="1" dirty="0">
                <a:solidFill>
                  <a:schemeClr val="bg1"/>
                </a:solidFill>
                <a:latin typeface="Arial" charset="0"/>
              </a:rPr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84058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sz="2800" dirty="0" smtClean="0">
                <a:latin typeface="Arial" charset="0"/>
              </a:rPr>
              <a:t>Input Type Range</a:t>
            </a:r>
          </a:p>
          <a:p>
            <a:pPr lvl="1">
              <a:buSzPct val="130000"/>
              <a:buFontTx/>
              <a:buBlip>
                <a:blip r:embed="rId2"/>
              </a:buBlip>
            </a:pPr>
            <a:r>
              <a:rPr lang="en-US" sz="2000" dirty="0"/>
              <a:t>D</a:t>
            </a:r>
            <a:r>
              <a:rPr lang="en-US" sz="2000" dirty="0" smtClean="0"/>
              <a:t>efines </a:t>
            </a:r>
            <a:r>
              <a:rPr lang="en-US" sz="2000" dirty="0"/>
              <a:t>a control for entering a number whose exact value is not important (like a slider control). </a:t>
            </a:r>
            <a:endParaRPr lang="en-US" sz="2000" dirty="0" smtClean="0"/>
          </a:p>
          <a:p>
            <a:pPr lvl="1">
              <a:buSzPct val="130000"/>
              <a:buFontTx/>
              <a:buBlip>
                <a:blip r:embed="rId2"/>
              </a:buBlip>
            </a:pPr>
            <a:r>
              <a:rPr lang="en-US" sz="2000" dirty="0" smtClean="0"/>
              <a:t>Default </a:t>
            </a:r>
            <a:r>
              <a:rPr lang="en-US" sz="2000" dirty="0"/>
              <a:t>range is 0 to 100. However, you can set restrictions on what numbers are accepted with the min, max, and step </a:t>
            </a:r>
            <a:r>
              <a:rPr lang="en-US" sz="2000" dirty="0" smtClean="0"/>
              <a:t>attributes</a:t>
            </a:r>
            <a:endParaRPr lang="en-US" sz="2000" dirty="0"/>
          </a:p>
        </p:txBody>
      </p:sp>
      <p:sp>
        <p:nvSpPr>
          <p:cNvPr id="20483" name="TextBox 8"/>
          <p:cNvSpPr txBox="1">
            <a:spLocks noChangeArrowheads="1"/>
          </p:cNvSpPr>
          <p:nvPr/>
        </p:nvSpPr>
        <p:spPr bwMode="auto">
          <a:xfrm>
            <a:off x="228600" y="169217"/>
            <a:ext cx="670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3200" b="1" dirty="0" smtClean="0">
                <a:solidFill>
                  <a:schemeClr val="bg1"/>
                </a:solidFill>
                <a:latin typeface="Arial" charset="0"/>
              </a:rPr>
              <a:t>Input Type Range</a:t>
            </a:r>
            <a:endParaRPr lang="en-US" altLang="en-US" sz="3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898" y="3128507"/>
            <a:ext cx="13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78447" y="3128507"/>
            <a:ext cx="13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7170" name="Picture 2" descr="C:\Users\TONY HUNG CUONG\Desktop\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733800"/>
            <a:ext cx="51625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TONY HUNG CUONG\Desktop\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47" y="4033835"/>
            <a:ext cx="34099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13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793691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List of some common input restrictions (some are new in HTML 5)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TextBox 8"/>
          <p:cNvSpPr txBox="1">
            <a:spLocks noChangeArrowheads="1"/>
          </p:cNvSpPr>
          <p:nvPr/>
        </p:nvSpPr>
        <p:spPr bwMode="auto">
          <a:xfrm>
            <a:off x="152400" y="45005"/>
            <a:ext cx="670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3600" b="1" dirty="0" smtClean="0">
                <a:solidFill>
                  <a:schemeClr val="bg1"/>
                </a:solidFill>
                <a:latin typeface="Arial" charset="0"/>
              </a:rPr>
              <a:t>Input restrictions</a:t>
            </a:r>
            <a:endParaRPr lang="en-US" altLang="en-US" sz="36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8194" name="Picture 2" descr="C:\Users\TONY HUNG CUONG\Desktop\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7" y="1524000"/>
            <a:ext cx="86487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9" y="1001713"/>
            <a:ext cx="84820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Teacher demo validation HTML5 form by using input restrictions associate with input types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TextBox 8"/>
          <p:cNvSpPr txBox="1">
            <a:spLocks noChangeArrowheads="1"/>
          </p:cNvSpPr>
          <p:nvPr/>
        </p:nvSpPr>
        <p:spPr bwMode="auto">
          <a:xfrm>
            <a:off x="152400" y="45005"/>
            <a:ext cx="670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3600" b="1" dirty="0" smtClean="0">
                <a:solidFill>
                  <a:schemeClr val="bg1"/>
                </a:solidFill>
                <a:latin typeface="Arial" charset="0"/>
              </a:rPr>
              <a:t>Validation HTML 5 form </a:t>
            </a:r>
            <a:endParaRPr lang="en-US" altLang="en-US" sz="36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3"/>
          <p:cNvSpPr txBox="1">
            <a:spLocks noChangeArrowheads="1"/>
          </p:cNvSpPr>
          <p:nvPr/>
        </p:nvSpPr>
        <p:spPr bwMode="auto">
          <a:xfrm>
            <a:off x="357188" y="1006475"/>
            <a:ext cx="878681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Before HTML5, a video could only be played in a browser with a plug-in (like flash</a:t>
            </a:r>
            <a:r>
              <a:rPr lang="en-US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HTML5 &lt;video&gt; element specifies a standard way to embed a video in a web page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show a video in HTML, use the</a:t>
            </a:r>
            <a:r>
              <a:rPr lang="en-US" b="1" dirty="0"/>
              <a:t> &lt;video&gt;</a:t>
            </a:r>
            <a:r>
              <a:rPr lang="en-US" dirty="0"/>
              <a:t> </a:t>
            </a:r>
            <a:r>
              <a:rPr lang="en-US" dirty="0" smtClean="0"/>
              <a:t>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play an audio file in HTML, use the </a:t>
            </a:r>
            <a:r>
              <a:rPr lang="en-US" b="1" dirty="0"/>
              <a:t>&lt;audio&gt;</a:t>
            </a:r>
            <a:r>
              <a:rPr lang="en-US" dirty="0"/>
              <a:t> element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controls</a:t>
            </a:r>
            <a:r>
              <a:rPr lang="en-US" dirty="0"/>
              <a:t> attribute adds video controls, like play, pause, and </a:t>
            </a:r>
            <a:r>
              <a:rPr lang="en-US" dirty="0" smtClean="0"/>
              <a:t>volume.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a good idea to always include </a:t>
            </a:r>
            <a:r>
              <a:rPr lang="en-US" b="1" dirty="0"/>
              <a:t>width</a:t>
            </a:r>
            <a:r>
              <a:rPr lang="en-US" dirty="0"/>
              <a:t> and </a:t>
            </a:r>
            <a:r>
              <a:rPr lang="en-US" b="1" dirty="0"/>
              <a:t>height</a:t>
            </a:r>
            <a:r>
              <a:rPr lang="en-US" dirty="0"/>
              <a:t> attributes.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&lt;source&gt;</a:t>
            </a:r>
            <a:r>
              <a:rPr lang="en-US" dirty="0"/>
              <a:t> element allows you to specify alternative </a:t>
            </a:r>
            <a:r>
              <a:rPr lang="en-US" dirty="0" smtClean="0"/>
              <a:t>video/audio </a:t>
            </a:r>
            <a:r>
              <a:rPr lang="en-US" dirty="0"/>
              <a:t>files which the browser may choose from. The browser will use the first recognized format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531" name="TextBox 8"/>
          <p:cNvSpPr txBox="1">
            <a:spLocks noChangeArrowheads="1"/>
          </p:cNvSpPr>
          <p:nvPr/>
        </p:nvSpPr>
        <p:spPr bwMode="auto">
          <a:xfrm>
            <a:off x="152400" y="15976"/>
            <a:ext cx="670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3600" b="1" dirty="0" smtClean="0">
                <a:solidFill>
                  <a:schemeClr val="bg1"/>
                </a:solidFill>
                <a:latin typeface="Arial" charset="0"/>
              </a:rPr>
              <a:t>HTML5 Video/Audio</a:t>
            </a:r>
            <a:endParaRPr lang="en-US" altLang="en-US" sz="36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9218" name="Picture 2" descr="C:\Users\TONY HUNG CUONG\Desktop\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57" y="4001826"/>
            <a:ext cx="41052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TONY HUNG CUONG\Desktop\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371" y="3591798"/>
            <a:ext cx="36671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02800" y="3262284"/>
            <a:ext cx="13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2341" y="3222466"/>
            <a:ext cx="13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87868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sz="2000" dirty="0"/>
              <a:t>The HTML Geolocation API is used to locate a user's position</a:t>
            </a:r>
            <a:r>
              <a:rPr lang="en-US" sz="2000" dirty="0" smtClean="0"/>
              <a:t>.</a:t>
            </a:r>
          </a:p>
          <a:p>
            <a:pPr>
              <a:buSzPct val="130000"/>
              <a:buFontTx/>
              <a:buBlip>
                <a:blip r:embed="rId2"/>
              </a:buBlip>
            </a:pPr>
            <a:r>
              <a:rPr lang="en-US" dirty="0"/>
              <a:t>The </a:t>
            </a:r>
            <a:r>
              <a:rPr lang="en-US" dirty="0" err="1"/>
              <a:t>getCurrentPosition</a:t>
            </a:r>
            <a:r>
              <a:rPr lang="en-US" dirty="0"/>
              <a:t>() method is used to return the user's position.</a:t>
            </a:r>
            <a:endParaRPr lang="en-US" altLang="en-US" dirty="0">
              <a:latin typeface="Arial" charset="0"/>
            </a:endParaRPr>
          </a:p>
          <a:p>
            <a:pPr>
              <a:buSzPct val="160000"/>
              <a:buFontTx/>
              <a:buBlip>
                <a:blip r:embed="rId3"/>
              </a:buBlip>
            </a:pPr>
            <a:r>
              <a:rPr lang="en-US" dirty="0"/>
              <a:t>To display the result in a map, you need access to a map service, like Google Maps</a:t>
            </a:r>
            <a:r>
              <a:rPr lang="en-US" dirty="0" smtClean="0"/>
              <a:t>.</a:t>
            </a:r>
          </a:p>
        </p:txBody>
      </p:sp>
      <p:sp>
        <p:nvSpPr>
          <p:cNvPr id="29699" name="TextBox 8"/>
          <p:cNvSpPr txBox="1">
            <a:spLocks noChangeArrowheads="1"/>
          </p:cNvSpPr>
          <p:nvPr/>
        </p:nvSpPr>
        <p:spPr bwMode="auto">
          <a:xfrm>
            <a:off x="152400" y="138440"/>
            <a:ext cx="670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3600" b="1" dirty="0" smtClean="0">
                <a:solidFill>
                  <a:schemeClr val="bg1"/>
                </a:solidFill>
                <a:latin typeface="Arial" charset="0"/>
              </a:rPr>
              <a:t>HTML5 Geolocation</a:t>
            </a:r>
            <a:endParaRPr lang="en-US" altLang="en-US" sz="36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242" name="Picture 2" descr="C:\Users\TONY HUNG CUONG\Desktop\a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1786"/>
            <a:ext cx="6835321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TONY HUNG CUONG\Desktop\a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371" y="3895272"/>
            <a:ext cx="43243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5949" y="2853134"/>
            <a:ext cx="13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549" y="5181895"/>
            <a:ext cx="13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8786812" cy="36625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Cascading Style Sheet (CSS):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Is a collection of styles used to change the appearance of HTML elements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on Web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pages.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Defines a set of standard rules that provide better control over the page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layout and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appearance.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Is used to enforce consistent display standards across all the Web pages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website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TextBox 8"/>
          <p:cNvSpPr txBox="1">
            <a:spLocks noChangeArrowheads="1"/>
          </p:cNvSpPr>
          <p:nvPr/>
        </p:nvSpPr>
        <p:spPr bwMode="auto">
          <a:xfrm>
            <a:off x="152400" y="76884"/>
            <a:ext cx="670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3600" b="1" dirty="0" smtClean="0">
                <a:solidFill>
                  <a:schemeClr val="bg1"/>
                </a:solidFill>
                <a:latin typeface="Arial" charset="0"/>
              </a:rPr>
              <a:t>CSS</a:t>
            </a:r>
            <a:endParaRPr lang="en-US" altLang="en-US" sz="36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84058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>
              <a:buSzPct val="130000"/>
              <a:buFontTx/>
              <a:buBlip>
                <a:blip r:embed="rId3"/>
              </a:buBlip>
            </a:pPr>
            <a:r>
              <a:rPr lang="en-US" altLang="en-US" sz="2000" dirty="0">
                <a:latin typeface="Arial" charset="0"/>
              </a:rPr>
              <a:t>CSS allows the creation of one or more rules for defining the style </a:t>
            </a:r>
            <a:br>
              <a:rPr lang="en-US" altLang="en-US" sz="2000" dirty="0">
                <a:latin typeface="Arial" charset="0"/>
              </a:rPr>
            </a:br>
            <a:r>
              <a:rPr lang="en-US" altLang="en-US" sz="2000" dirty="0">
                <a:latin typeface="Arial" charset="0"/>
              </a:rPr>
              <a:t>characteristics of HTML elements.</a:t>
            </a:r>
          </a:p>
          <a:p>
            <a:pPr lvl="1">
              <a:buSzPct val="130000"/>
              <a:buFontTx/>
              <a:buBlip>
                <a:blip r:embed="rId3"/>
              </a:buBlip>
            </a:pPr>
            <a:r>
              <a:rPr lang="en-US" altLang="en-US" sz="2000" dirty="0">
                <a:latin typeface="Arial" charset="0"/>
              </a:rPr>
              <a:t>Each CSS rule consists of the following parts:</a:t>
            </a:r>
          </a:p>
          <a:p>
            <a:pPr>
              <a:buSzPct val="130000"/>
            </a:pPr>
            <a:endParaRPr lang="en-US" altLang="en-US" sz="2000" dirty="0">
              <a:latin typeface="Arial" charset="0"/>
            </a:endParaRPr>
          </a:p>
        </p:txBody>
      </p:sp>
      <p:sp>
        <p:nvSpPr>
          <p:cNvPr id="20483" name="TextBox 8"/>
          <p:cNvSpPr txBox="1">
            <a:spLocks noChangeArrowheads="1"/>
          </p:cNvSpPr>
          <p:nvPr/>
        </p:nvSpPr>
        <p:spPr bwMode="auto">
          <a:xfrm>
            <a:off x="152400" y="85048"/>
            <a:ext cx="670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3600" b="1" dirty="0">
                <a:solidFill>
                  <a:schemeClr val="bg1"/>
                </a:solidFill>
                <a:latin typeface="Arial" charset="0"/>
              </a:rPr>
              <a:t>Identifying the Syntax of CSS</a:t>
            </a:r>
          </a:p>
        </p:txBody>
      </p:sp>
      <p:graphicFrame>
        <p:nvGraphicFramePr>
          <p:cNvPr id="19" name="Diagram 18"/>
          <p:cNvGraphicFramePr/>
          <p:nvPr/>
        </p:nvGraphicFramePr>
        <p:xfrm>
          <a:off x="1905000" y="2202597"/>
          <a:ext cx="5257800" cy="234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314" name="Picture 2" descr="C:\Users\TONY HUNG CUONG\Desktop\j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4800600"/>
            <a:ext cx="57435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91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661803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>
              <a:buSzPct val="130000"/>
              <a:buFontTx/>
              <a:buBlip>
                <a:blip r:embed="rId2"/>
              </a:buBlip>
            </a:pPr>
            <a:r>
              <a:rPr lang="en-US" altLang="en-US" sz="2000" dirty="0">
                <a:latin typeface="Arial" charset="0"/>
              </a:rPr>
              <a:t>You can use the following syntax to define a CSS rule:</a:t>
            </a:r>
          </a:p>
          <a:p>
            <a:pPr lvl="2">
              <a:buSzPct val="160000"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selector  </a:t>
            </a:r>
          </a:p>
          <a:p>
            <a:pPr lvl="2">
              <a:buSzPct val="160000"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SzPct val="160000"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//Declaration Block</a:t>
            </a:r>
          </a:p>
          <a:p>
            <a:pPr lvl="2">
              <a:buSzPct val="160000"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property: value; </a:t>
            </a:r>
          </a:p>
          <a:p>
            <a:pPr lvl="2">
              <a:buSzPct val="160000"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buSzPct val="160000"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buSzPct val="160000"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buSzPct val="160000"/>
            </a:pPr>
            <a:endParaRPr lang="en-US" altLang="en-US" dirty="0">
              <a:latin typeface="Arial" charset="0"/>
            </a:endParaRPr>
          </a:p>
          <a:p>
            <a:pPr>
              <a:buSzPct val="160000"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7" name="TextBox 8"/>
          <p:cNvSpPr txBox="1">
            <a:spLocks noChangeArrowheads="1"/>
          </p:cNvSpPr>
          <p:nvPr/>
        </p:nvSpPr>
        <p:spPr bwMode="auto">
          <a:xfrm>
            <a:off x="269618" y="138440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>
                <a:solidFill>
                  <a:schemeClr val="bg1"/>
                </a:solidFill>
                <a:latin typeface="Arial" charset="0"/>
              </a:rPr>
              <a:t>Identifying the Syntax of CSS (Contd.)</a:t>
            </a:r>
          </a:p>
        </p:txBody>
      </p:sp>
    </p:spTree>
    <p:extLst>
      <p:ext uri="{BB962C8B-B14F-4D97-AF65-F5344CB8AC3E}">
        <p14:creationId xmlns:p14="http://schemas.microsoft.com/office/powerpoint/2010/main" val="1544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73420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sz="2000" dirty="0">
                <a:latin typeface="Arial" charset="0"/>
              </a:rPr>
              <a:t>CSS styles can be broadly classified into the following </a:t>
            </a:r>
            <a:r>
              <a:rPr lang="en-US" altLang="en-US" sz="2000" dirty="0" smtClean="0">
                <a:latin typeface="Arial" charset="0"/>
              </a:rPr>
              <a:t>types:</a:t>
            </a:r>
            <a:endParaRPr lang="en-US" altLang="en-US" sz="2000" dirty="0">
              <a:latin typeface="Arial" charset="0"/>
            </a:endParaRPr>
          </a:p>
        </p:txBody>
      </p:sp>
      <p:sp>
        <p:nvSpPr>
          <p:cNvPr id="22531" name="TextBox 8"/>
          <p:cNvSpPr txBox="1">
            <a:spLocks noChangeArrowheads="1"/>
          </p:cNvSpPr>
          <p:nvPr/>
        </p:nvSpPr>
        <p:spPr bwMode="auto">
          <a:xfrm>
            <a:off x="228600" y="146604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>
                <a:solidFill>
                  <a:schemeClr val="bg1"/>
                </a:solidFill>
                <a:latin typeface="Arial" charset="0"/>
              </a:rPr>
              <a:t>Identifying the Types of Style Sheets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1676400" y="1600200"/>
          <a:ext cx="5638800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165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3"/>
          <p:cNvSpPr txBox="1">
            <a:spLocks noChangeArrowheads="1"/>
          </p:cNvSpPr>
          <p:nvPr/>
        </p:nvSpPr>
        <p:spPr bwMode="auto">
          <a:xfrm>
            <a:off x="357189" y="1001713"/>
            <a:ext cx="8482012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sz="2000" dirty="0">
                <a:latin typeface="Arial" charset="0"/>
              </a:rPr>
              <a:t>The user-defined CSS selectors can be classified into the </a:t>
            </a:r>
            <a:r>
              <a:rPr lang="en-US" altLang="en-US" sz="2000" dirty="0" smtClean="0">
                <a:latin typeface="Arial" charset="0"/>
              </a:rPr>
              <a:t>following </a:t>
            </a:r>
            <a:r>
              <a:rPr lang="en-US" altLang="en-US" sz="2000" dirty="0">
                <a:latin typeface="Arial" charset="0"/>
              </a:rPr>
              <a:t>categories: </a:t>
            </a:r>
            <a:endParaRPr lang="en-US" altLang="en-US" sz="2000" dirty="0" smtClean="0">
              <a:latin typeface="Arial" charset="0"/>
            </a:endParaRPr>
          </a:p>
          <a:p>
            <a:pPr lvl="1">
              <a:buSzPct val="130000"/>
              <a:buFontTx/>
              <a:buBlip>
                <a:blip r:embed="rId2"/>
              </a:buBlip>
            </a:pPr>
            <a:r>
              <a:rPr lang="en-US" altLang="en-US" dirty="0" smtClean="0">
                <a:latin typeface="Arial" charset="0"/>
              </a:rPr>
              <a:t>ID Selector</a:t>
            </a:r>
          </a:p>
          <a:p>
            <a:pPr lvl="2">
              <a:buSzPct val="130000"/>
              <a:buFontTx/>
              <a:buBlip>
                <a:blip r:embed="rId2"/>
              </a:buBlip>
            </a:pPr>
            <a:r>
              <a:rPr lang="en-US" dirty="0" smtClean="0"/>
              <a:t>The </a:t>
            </a:r>
            <a:r>
              <a:rPr lang="en-US" dirty="0"/>
              <a:t>id selector uses the id attribute of an HTML element to select a specific </a:t>
            </a:r>
            <a:r>
              <a:rPr lang="en-US" dirty="0" smtClean="0"/>
              <a:t>element.</a:t>
            </a:r>
          </a:p>
          <a:p>
            <a:pPr lvl="2">
              <a:buSzPct val="130000"/>
              <a:buFontTx/>
              <a:buBlip>
                <a:blip r:embed="rId2"/>
              </a:buBlip>
            </a:pPr>
            <a:r>
              <a:rPr lang="en-US" dirty="0" smtClean="0"/>
              <a:t>The </a:t>
            </a:r>
            <a:r>
              <a:rPr lang="en-US" dirty="0"/>
              <a:t>id of an element should be unique within a page, so the id selector is used to select one unique </a:t>
            </a:r>
            <a:r>
              <a:rPr lang="en-US" dirty="0" smtClean="0"/>
              <a:t>element!</a:t>
            </a:r>
          </a:p>
          <a:p>
            <a:pPr lvl="2">
              <a:buSzPct val="130000"/>
              <a:buFontTx/>
              <a:buBlip>
                <a:blip r:embed="rId2"/>
              </a:buBlip>
            </a:pPr>
            <a:r>
              <a:rPr lang="en-US" dirty="0" smtClean="0"/>
              <a:t>To </a:t>
            </a:r>
            <a:r>
              <a:rPr lang="en-US" dirty="0"/>
              <a:t>select an element with a specific id, write a hash (#) character, followed by the id of the element</a:t>
            </a:r>
            <a:r>
              <a:rPr lang="en-US" dirty="0" smtClean="0"/>
              <a:t>.</a:t>
            </a:r>
            <a:endParaRPr lang="en-US" altLang="en-US" dirty="0" smtClean="0">
              <a:latin typeface="Arial" charset="0"/>
            </a:endParaRPr>
          </a:p>
          <a:p>
            <a:pPr lvl="1">
              <a:buSzPct val="130000"/>
              <a:buFontTx/>
              <a:buBlip>
                <a:blip r:embed="rId2"/>
              </a:buBlip>
            </a:pPr>
            <a:r>
              <a:rPr lang="en-US" altLang="en-US" dirty="0" smtClean="0">
                <a:latin typeface="Arial" charset="0"/>
              </a:rPr>
              <a:t>Class Selector</a:t>
            </a:r>
          </a:p>
          <a:p>
            <a:pPr lvl="2">
              <a:buSzPct val="130000"/>
              <a:buFontTx/>
              <a:buBlip>
                <a:blip r:embed="rId2"/>
              </a:buBlip>
            </a:pPr>
            <a:r>
              <a:rPr lang="en-US" dirty="0" smtClean="0"/>
              <a:t>The </a:t>
            </a:r>
            <a:r>
              <a:rPr lang="en-US" dirty="0"/>
              <a:t>class selector selects elements with a specific class </a:t>
            </a:r>
            <a:r>
              <a:rPr lang="en-US" dirty="0" smtClean="0"/>
              <a:t>attribute.</a:t>
            </a:r>
          </a:p>
          <a:p>
            <a:pPr lvl="2">
              <a:buSzPct val="130000"/>
              <a:buFontTx/>
              <a:buBlip>
                <a:blip r:embed="rId2"/>
              </a:buBlip>
            </a:pPr>
            <a:r>
              <a:rPr lang="en-US" dirty="0" smtClean="0"/>
              <a:t>To </a:t>
            </a:r>
            <a:r>
              <a:rPr lang="en-US" dirty="0"/>
              <a:t>select elements with a specific class, write a period (.) character, followed by the name of the class</a:t>
            </a:r>
            <a:r>
              <a:rPr lang="en-US" dirty="0" smtClean="0"/>
              <a:t>.</a:t>
            </a:r>
            <a:endParaRPr lang="en-US" altLang="en-US" dirty="0" smtClean="0">
              <a:latin typeface="Arial" charset="0"/>
            </a:endParaRPr>
          </a:p>
          <a:p>
            <a:pPr lvl="1">
              <a:buSzPct val="130000"/>
              <a:buFontTx/>
              <a:buBlip>
                <a:blip r:embed="rId2"/>
              </a:buBlip>
            </a:pPr>
            <a:r>
              <a:rPr lang="en-US" altLang="en-US" dirty="0" smtClean="0">
                <a:latin typeface="Arial" charset="0"/>
              </a:rPr>
              <a:t>Type Selector</a:t>
            </a:r>
          </a:p>
          <a:p>
            <a:pPr lvl="2">
              <a:buSzPct val="130000"/>
              <a:buFontTx/>
              <a:buBlip>
                <a:blip r:embed="rId2"/>
              </a:buBlip>
            </a:pPr>
            <a:r>
              <a:rPr lang="en-US" dirty="0"/>
              <a:t>S</a:t>
            </a:r>
            <a:r>
              <a:rPr lang="en-US" dirty="0" smtClean="0"/>
              <a:t>elects </a:t>
            </a:r>
            <a:r>
              <a:rPr lang="en-US" dirty="0"/>
              <a:t>elements based on the element name</a:t>
            </a:r>
            <a:endParaRPr lang="en-US" altLang="en-US" dirty="0" smtClean="0">
              <a:latin typeface="Arial" charset="0"/>
            </a:endParaRPr>
          </a:p>
          <a:p>
            <a:pPr lvl="1">
              <a:buSzPct val="130000"/>
              <a:buFontTx/>
              <a:buBlip>
                <a:blip r:embed="rId2"/>
              </a:buBlip>
            </a:pPr>
            <a:r>
              <a:rPr lang="en-US" altLang="en-US" dirty="0" smtClean="0">
                <a:latin typeface="Arial" charset="0"/>
              </a:rPr>
              <a:t>Universal Selector</a:t>
            </a:r>
          </a:p>
          <a:p>
            <a:pPr lvl="2">
              <a:buSzPct val="130000"/>
              <a:buFontTx/>
              <a:buBlip>
                <a:blip r:embed="rId2"/>
              </a:buBlip>
            </a:pPr>
            <a:r>
              <a:rPr lang="en-US" altLang="en-US" dirty="0" smtClean="0">
                <a:latin typeface="Arial" charset="0"/>
              </a:rPr>
              <a:t>Define base style for all elements of web page 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30723" name="TextBox 8"/>
          <p:cNvSpPr txBox="1">
            <a:spLocks noChangeArrowheads="1"/>
          </p:cNvSpPr>
          <p:nvPr/>
        </p:nvSpPr>
        <p:spPr bwMode="auto">
          <a:xfrm>
            <a:off x="152400" y="130341"/>
            <a:ext cx="670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3200" b="1" dirty="0">
                <a:solidFill>
                  <a:schemeClr val="bg1"/>
                </a:solidFill>
                <a:latin typeface="Arial" charset="0"/>
              </a:rPr>
              <a:t>Identifying CSS Selectors</a:t>
            </a:r>
          </a:p>
        </p:txBody>
      </p:sp>
    </p:spTree>
    <p:extLst>
      <p:ext uri="{BB962C8B-B14F-4D97-AF65-F5344CB8AC3E}">
        <p14:creationId xmlns:p14="http://schemas.microsoft.com/office/powerpoint/2010/main" val="37143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468852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000" dirty="0"/>
              <a:t>V</a:t>
            </a:r>
            <a:r>
              <a:rPr lang="en-US" sz="2000" dirty="0" smtClean="0"/>
              <a:t>isualization </a:t>
            </a:r>
            <a:r>
              <a:rPr lang="en-US" sz="2000" dirty="0"/>
              <a:t>of an HTML page </a:t>
            </a:r>
            <a:r>
              <a:rPr lang="en-US" sz="2000" dirty="0" smtClean="0"/>
              <a:t>structure: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TextBox 8"/>
          <p:cNvSpPr txBox="1">
            <a:spLocks noChangeArrowheads="1"/>
          </p:cNvSpPr>
          <p:nvPr/>
        </p:nvSpPr>
        <p:spPr bwMode="auto">
          <a:xfrm>
            <a:off x="152400" y="138440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 smtClean="0">
                <a:solidFill>
                  <a:schemeClr val="bg1"/>
                </a:solidFill>
                <a:latin typeface="Arial" charset="0"/>
              </a:rPr>
              <a:t>Structure of HTML page</a:t>
            </a:r>
            <a:endParaRPr lang="en-US" altLang="en-US" sz="28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26" name="Picture 2" descr="C:\Users\TONY HUNG CUONG\Desktop\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6" y="1676400"/>
            <a:ext cx="7991475" cy="456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3"/>
          <p:cNvSpPr txBox="1">
            <a:spLocks noChangeArrowheads="1"/>
          </p:cNvSpPr>
          <p:nvPr/>
        </p:nvSpPr>
        <p:spPr bwMode="auto">
          <a:xfrm>
            <a:off x="357189" y="1001713"/>
            <a:ext cx="84820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Arial" charset="0"/>
              </a:rPr>
              <a:t>Teacher demo declaring CSS in HTML  page</a:t>
            </a:r>
          </a:p>
          <a:p>
            <a:pPr marL="800100" lvl="1" indent="-342900"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Arial" charset="0"/>
              </a:rPr>
              <a:t>Demo CSS types: Inline, internal, external</a:t>
            </a:r>
          </a:p>
          <a:p>
            <a:pPr marL="800100" lvl="1" indent="-342900"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Arial" charset="0"/>
              </a:rPr>
              <a:t>Demo CSS Selector: ID, class, type, universal 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30723" name="TextBox 8"/>
          <p:cNvSpPr txBox="1">
            <a:spLocks noChangeArrowheads="1"/>
          </p:cNvSpPr>
          <p:nvPr/>
        </p:nvSpPr>
        <p:spPr bwMode="auto">
          <a:xfrm>
            <a:off x="152400" y="130341"/>
            <a:ext cx="670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3200" b="1" dirty="0">
                <a:solidFill>
                  <a:schemeClr val="bg1"/>
                </a:solidFill>
                <a:latin typeface="Arial" charset="0"/>
              </a:rPr>
              <a:t>Identifying CSS Selectors</a:t>
            </a:r>
          </a:p>
        </p:txBody>
      </p:sp>
    </p:spTree>
    <p:extLst>
      <p:ext uri="{BB962C8B-B14F-4D97-AF65-F5344CB8AC3E}">
        <p14:creationId xmlns:p14="http://schemas.microsoft.com/office/powerpoint/2010/main" val="2758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7257"/>
            <a:ext cx="8077200" cy="762000"/>
          </a:xfrm>
        </p:spPr>
        <p:txBody>
          <a:bodyPr/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0668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60000"/>
              <a:buFontTx/>
              <a:buBlip>
                <a:blip r:embed="rId2"/>
              </a:buBlip>
            </a:pPr>
            <a:r>
              <a:rPr lang="en-US" altLang="en-US" sz="2400" dirty="0">
                <a:latin typeface="Arial" charset="0"/>
              </a:rPr>
              <a:t>New elements in HTML 5</a:t>
            </a:r>
          </a:p>
          <a:p>
            <a:pPr>
              <a:buSzPct val="160000"/>
              <a:buFontTx/>
              <a:buBlip>
                <a:blip r:embed="rId2"/>
              </a:buBlip>
            </a:pPr>
            <a:r>
              <a:rPr lang="en-US" altLang="en-US" sz="2400" dirty="0">
                <a:latin typeface="Arial" charset="0"/>
              </a:rPr>
              <a:t>Syntax of </a:t>
            </a:r>
            <a:r>
              <a:rPr lang="en-US" altLang="en-US" sz="2400" dirty="0" smtClean="0">
                <a:latin typeface="Arial" charset="0"/>
              </a:rPr>
              <a:t>CSS</a:t>
            </a:r>
            <a:endParaRPr lang="en-US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8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9" y="1001713"/>
            <a:ext cx="855821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800" dirty="0" smtClean="0">
                <a:cs typeface="Arial" pitchFamily="34" charset="0"/>
              </a:rPr>
              <a:t>HTML 5 added the following form elements: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400" dirty="0" smtClean="0">
                <a:cs typeface="Arial" pitchFamily="34" charset="0"/>
              </a:rPr>
              <a:t>&lt;</a:t>
            </a:r>
            <a:r>
              <a:rPr lang="en-US" sz="2400" dirty="0" err="1" smtClean="0">
                <a:cs typeface="Arial" pitchFamily="34" charset="0"/>
              </a:rPr>
              <a:t>datalist</a:t>
            </a:r>
            <a:r>
              <a:rPr lang="en-US" sz="2400" dirty="0" smtClean="0">
                <a:cs typeface="Arial" pitchFamily="34" charset="0"/>
              </a:rPr>
              <a:t>&gt;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400" dirty="0" smtClean="0">
                <a:cs typeface="Arial" pitchFamily="34" charset="0"/>
              </a:rPr>
              <a:t>&lt;output&gt;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400" dirty="0"/>
              <a:t>Browsers do not display unknown elements. </a:t>
            </a:r>
            <a:endParaRPr lang="en-US" sz="2400" dirty="0" smtClean="0"/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400" dirty="0" smtClean="0"/>
              <a:t>New </a:t>
            </a:r>
            <a:r>
              <a:rPr lang="en-US" sz="2400" dirty="0"/>
              <a:t>elements that are not supported in older browsers will not "destroy" your web page</a:t>
            </a:r>
            <a:r>
              <a:rPr lang="en-US" sz="2400" dirty="0" smtClean="0"/>
              <a:t>.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endParaRPr lang="en-US" sz="2400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400" dirty="0" err="1" smtClean="0">
                <a:cs typeface="Arial" pitchFamily="34" charset="0"/>
              </a:rPr>
              <a:t>Datalist</a:t>
            </a:r>
            <a:r>
              <a:rPr lang="en-US" sz="2400" dirty="0" smtClean="0">
                <a:cs typeface="Arial" pitchFamily="34" charset="0"/>
              </a:rPr>
              <a:t> element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400" dirty="0" smtClean="0"/>
              <a:t>Specifies </a:t>
            </a:r>
            <a:r>
              <a:rPr lang="en-US" sz="2400" dirty="0"/>
              <a:t>a list of pre-defined options for an &lt;input&gt; </a:t>
            </a:r>
            <a:r>
              <a:rPr lang="en-US" sz="2400" dirty="0" smtClean="0"/>
              <a:t>element.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400" dirty="0" smtClean="0"/>
              <a:t>Users </a:t>
            </a:r>
            <a:r>
              <a:rPr lang="en-US" sz="2400" dirty="0"/>
              <a:t>will see a drop-down list of the pre-defined options as they input </a:t>
            </a:r>
            <a:r>
              <a:rPr lang="en-US" sz="2400" dirty="0" smtClean="0"/>
              <a:t>data.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dirty="0"/>
              <a:t>list</a:t>
            </a:r>
            <a:r>
              <a:rPr lang="en-US" sz="2400" dirty="0"/>
              <a:t> attribute of the &lt;input&gt; element, must refer to the </a:t>
            </a:r>
            <a:r>
              <a:rPr lang="en-US" sz="2400" b="1" dirty="0"/>
              <a:t>id</a:t>
            </a:r>
            <a:r>
              <a:rPr lang="en-US" sz="2400" dirty="0"/>
              <a:t> attribute of the &lt;</a:t>
            </a:r>
            <a:r>
              <a:rPr lang="en-US" sz="2400" dirty="0" err="1"/>
              <a:t>datalist</a:t>
            </a:r>
            <a:r>
              <a:rPr lang="en-US" sz="2400" dirty="0"/>
              <a:t>&gt; element</a:t>
            </a:r>
            <a:r>
              <a:rPr lang="en-US" sz="2400" dirty="0" smtClean="0"/>
              <a:t>.</a:t>
            </a:r>
            <a:endParaRPr lang="en-US" sz="2400" dirty="0">
              <a:cs typeface="Arial" pitchFamily="34" charset="0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endParaRPr lang="en-US" sz="2400" dirty="0">
              <a:cs typeface="Arial" pitchFamily="34" charset="0"/>
            </a:endParaRPr>
          </a:p>
        </p:txBody>
      </p:sp>
      <p:sp>
        <p:nvSpPr>
          <p:cNvPr id="15363" name="TextBox 8"/>
          <p:cNvSpPr txBox="1">
            <a:spLocks noChangeArrowheads="1"/>
          </p:cNvSpPr>
          <p:nvPr/>
        </p:nvSpPr>
        <p:spPr bwMode="auto">
          <a:xfrm>
            <a:off x="152400" y="175633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 smtClean="0">
                <a:solidFill>
                  <a:schemeClr val="bg1"/>
                </a:solidFill>
                <a:latin typeface="Arial" charset="0"/>
              </a:rPr>
              <a:t>New elements in HTML5</a:t>
            </a:r>
            <a:endParaRPr lang="en-US" altLang="en-US" sz="28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8"/>
          <p:cNvSpPr txBox="1">
            <a:spLocks noChangeArrowheads="1"/>
          </p:cNvSpPr>
          <p:nvPr/>
        </p:nvSpPr>
        <p:spPr bwMode="auto">
          <a:xfrm>
            <a:off x="36286" y="26698"/>
            <a:ext cx="670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3600" b="1" dirty="0" err="1" smtClean="0">
                <a:solidFill>
                  <a:schemeClr val="bg1"/>
                </a:solidFill>
                <a:latin typeface="Arial" charset="0"/>
              </a:rPr>
              <a:t>Datalist</a:t>
            </a:r>
            <a:r>
              <a:rPr lang="en-US" altLang="en-US" sz="3600" b="1" dirty="0" smtClean="0">
                <a:solidFill>
                  <a:schemeClr val="bg1"/>
                </a:solidFill>
                <a:latin typeface="Arial" charset="0"/>
              </a:rPr>
              <a:t> element</a:t>
            </a:r>
            <a:endParaRPr lang="en-US" altLang="en-US" sz="36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50" name="Picture 2" descr="C:\Users\TONY HUNG CUONG\Desktop\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40195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ONY HUNG CUONG\Desktop\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31623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76654" y="990600"/>
            <a:ext cx="13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1019237"/>
            <a:ext cx="13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81221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sz="2400" dirty="0" smtClean="0">
                <a:latin typeface="Arial" charset="0"/>
              </a:rPr>
              <a:t>&lt;output&gt; element</a:t>
            </a:r>
          </a:p>
          <a:p>
            <a:pPr lvl="1">
              <a:buSzPct val="130000"/>
              <a:buFontTx/>
              <a:buBlip>
                <a:blip r:embed="rId2"/>
              </a:buBlip>
            </a:pPr>
            <a:r>
              <a:rPr lang="en-US" sz="2000" dirty="0"/>
              <a:t>R</a:t>
            </a:r>
            <a:r>
              <a:rPr lang="en-US" sz="2000" dirty="0" smtClean="0"/>
              <a:t>epresents </a:t>
            </a:r>
            <a:r>
              <a:rPr lang="en-US" sz="2000" dirty="0"/>
              <a:t>the result of a calculation (like one performed by a script)</a:t>
            </a:r>
            <a:endParaRPr lang="en-US" altLang="en-US" sz="2000" dirty="0">
              <a:latin typeface="Arial" charset="0"/>
            </a:endParaRPr>
          </a:p>
        </p:txBody>
      </p:sp>
      <p:sp>
        <p:nvSpPr>
          <p:cNvPr id="19459" name="TextBox 8"/>
          <p:cNvSpPr txBox="1">
            <a:spLocks noChangeArrowheads="1"/>
          </p:cNvSpPr>
          <p:nvPr/>
        </p:nvSpPr>
        <p:spPr bwMode="auto">
          <a:xfrm>
            <a:off x="127000" y="107662"/>
            <a:ext cx="670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3200" b="1" dirty="0" smtClean="0">
                <a:solidFill>
                  <a:schemeClr val="bg1"/>
                </a:solidFill>
                <a:latin typeface="Arial" charset="0"/>
              </a:rPr>
              <a:t>Output element</a:t>
            </a:r>
            <a:endParaRPr lang="en-US" altLang="en-US" sz="32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074" name="Picture 2" descr="C:\Users\TONY HUNG CUONG\Desktop\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39" y="1771154"/>
            <a:ext cx="5009221" cy="338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ONY HUNG CUONG\Desktop\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71" y="5257800"/>
            <a:ext cx="42672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7188" y="5486400"/>
            <a:ext cx="13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2057400"/>
            <a:ext cx="13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152400"/>
            <a:ext cx="7848600" cy="533400"/>
          </a:xfrm>
        </p:spPr>
        <p:txBody>
          <a:bodyPr/>
          <a:lstStyle/>
          <a:p>
            <a:r>
              <a:rPr lang="en-US" sz="3600" dirty="0"/>
              <a:t>HTML5 Input Types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153400" y="6613525"/>
            <a:ext cx="776288" cy="168275"/>
          </a:xfrm>
        </p:spPr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7371" y="990600"/>
            <a:ext cx="8382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HTML 5 added several new input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Datetime</a:t>
            </a:r>
            <a:r>
              <a:rPr lang="en-US" sz="2400" dirty="0" smtClean="0"/>
              <a:t>-local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url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week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936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84820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sz="2800" dirty="0" smtClean="0">
                <a:latin typeface="Arial" charset="0"/>
              </a:rPr>
              <a:t>Input Type Color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sz="2400" dirty="0" smtClean="0"/>
              <a:t>Is </a:t>
            </a:r>
            <a:r>
              <a:rPr lang="en-US" sz="2400" dirty="0"/>
              <a:t>used for input fields that should contain a color</a:t>
            </a:r>
            <a:endParaRPr lang="en-US" altLang="en-US" sz="2800" dirty="0">
              <a:latin typeface="Arial" charset="0"/>
            </a:endParaRPr>
          </a:p>
        </p:txBody>
      </p:sp>
      <p:sp>
        <p:nvSpPr>
          <p:cNvPr id="20483" name="TextBox 8"/>
          <p:cNvSpPr txBox="1">
            <a:spLocks noChangeArrowheads="1"/>
          </p:cNvSpPr>
          <p:nvPr/>
        </p:nvSpPr>
        <p:spPr bwMode="auto">
          <a:xfrm>
            <a:off x="256296" y="116114"/>
            <a:ext cx="670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3200" b="1" dirty="0" smtClean="0">
                <a:solidFill>
                  <a:schemeClr val="bg1"/>
                </a:solidFill>
                <a:latin typeface="Arial" charset="0"/>
              </a:rPr>
              <a:t>Input Type Color</a:t>
            </a:r>
            <a:endParaRPr lang="en-US" altLang="en-US" sz="32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098" name="Picture 2" descr="C:\Users\TONY HUNG CUONG\Desktop\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43434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ONY HUNG CUONG\Desktop\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05099"/>
            <a:ext cx="35052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0600" y="2057400"/>
            <a:ext cx="13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96149" y="2057400"/>
            <a:ext cx="13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83296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sz="2800" dirty="0" smtClean="0">
                <a:latin typeface="Arial" charset="0"/>
              </a:rPr>
              <a:t>Input Type Date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sz="2400" dirty="0" smtClean="0"/>
              <a:t>Is </a:t>
            </a:r>
            <a:r>
              <a:rPr lang="en-US" sz="2400" dirty="0"/>
              <a:t>used for input fields that should contain a date.</a:t>
            </a:r>
            <a:endParaRPr lang="en-US" altLang="en-US" sz="2800" dirty="0">
              <a:latin typeface="Arial" charset="0"/>
            </a:endParaRPr>
          </a:p>
        </p:txBody>
      </p:sp>
      <p:sp>
        <p:nvSpPr>
          <p:cNvPr id="20483" name="TextBox 8"/>
          <p:cNvSpPr txBox="1">
            <a:spLocks noChangeArrowheads="1"/>
          </p:cNvSpPr>
          <p:nvPr/>
        </p:nvSpPr>
        <p:spPr bwMode="auto">
          <a:xfrm>
            <a:off x="228600" y="169217"/>
            <a:ext cx="670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3200" b="1" dirty="0" smtClean="0">
                <a:solidFill>
                  <a:schemeClr val="bg1"/>
                </a:solidFill>
                <a:latin typeface="Arial" charset="0"/>
              </a:rPr>
              <a:t>Input Type Date</a:t>
            </a:r>
            <a:endParaRPr lang="en-US" altLang="en-US" sz="3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2057400"/>
            <a:ext cx="13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96149" y="2057400"/>
            <a:ext cx="13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5122" name="Picture 2" descr="C:\Users\TONY HUNG CUONG\Desktop\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05099"/>
            <a:ext cx="30099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TONY HUNG CUONG\Desktop\i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424" y="2705099"/>
            <a:ext cx="37719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5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840581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sz="2800" dirty="0" smtClean="0">
                <a:latin typeface="Arial" charset="0"/>
              </a:rPr>
              <a:t>Input Type Number</a:t>
            </a:r>
          </a:p>
          <a:p>
            <a:pPr lvl="1">
              <a:buSzPct val="130000"/>
              <a:buFontTx/>
              <a:buBlip>
                <a:blip r:embed="rId2"/>
              </a:buBlip>
            </a:pPr>
            <a:r>
              <a:rPr lang="en-US" sz="2000" dirty="0"/>
              <a:t>D</a:t>
            </a:r>
            <a:r>
              <a:rPr lang="en-US" sz="2000" dirty="0" smtClean="0"/>
              <a:t>efines </a:t>
            </a:r>
            <a:r>
              <a:rPr lang="en-US" sz="2000" dirty="0"/>
              <a:t>a </a:t>
            </a:r>
            <a:r>
              <a:rPr lang="en-US" sz="2000" b="1" dirty="0"/>
              <a:t>numeric</a:t>
            </a:r>
            <a:r>
              <a:rPr lang="en-US" sz="2000" dirty="0"/>
              <a:t> input </a:t>
            </a:r>
            <a:r>
              <a:rPr lang="en-US" sz="2000" dirty="0" smtClean="0"/>
              <a:t>field.</a:t>
            </a:r>
          </a:p>
          <a:p>
            <a:pPr lvl="1">
              <a:buSzPct val="130000"/>
              <a:buFontTx/>
              <a:buBlip>
                <a:blip r:embed="rId2"/>
              </a:buBlip>
            </a:pPr>
            <a:r>
              <a:rPr lang="en-US" sz="2000" dirty="0" smtClean="0"/>
              <a:t>You </a:t>
            </a:r>
            <a:r>
              <a:rPr lang="en-US" sz="2000" dirty="0"/>
              <a:t>can also set restrictions on what numbers are accepted.</a:t>
            </a:r>
          </a:p>
        </p:txBody>
      </p:sp>
      <p:sp>
        <p:nvSpPr>
          <p:cNvPr id="20483" name="TextBox 8"/>
          <p:cNvSpPr txBox="1">
            <a:spLocks noChangeArrowheads="1"/>
          </p:cNvSpPr>
          <p:nvPr/>
        </p:nvSpPr>
        <p:spPr bwMode="auto">
          <a:xfrm>
            <a:off x="346302" y="149748"/>
            <a:ext cx="670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3200" b="1" dirty="0" smtClean="0">
                <a:solidFill>
                  <a:schemeClr val="bg1"/>
                </a:solidFill>
                <a:latin typeface="Arial" charset="0"/>
              </a:rPr>
              <a:t>Input Type Number</a:t>
            </a:r>
            <a:endParaRPr lang="en-US" altLang="en-US" sz="3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2057400"/>
            <a:ext cx="13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96149" y="2057400"/>
            <a:ext cx="13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6146" name="Picture 2" descr="C:\Users\TONY HUNG CUONG\Desktop\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02" y="2705099"/>
            <a:ext cx="4962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TONY HUNG CUONG\Desktop\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3157536"/>
            <a:ext cx="35433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7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7&quot;/&gt;&lt;/object&gt;&lt;object type=&quot;3&quot; unique_id=&quot;10006&quot;&gt;&lt;property id=&quot;20148&quot; value=&quot;5&quot;/&gt;&lt;property id=&quot;20300&quot; value=&quot;Slide 2&quot;/&gt;&lt;property id=&quot;20307&quot; value=&quot;258&quot;/&gt;&lt;/object&gt;&lt;object type=&quot;3&quot; unique_id=&quot;10007&quot;&gt;&lt;property id=&quot;20148&quot; value=&quot;5&quot;/&gt;&lt;property id=&quot;20300&quot; value=&quot;Slide 9&quot;/&gt;&lt;property id=&quot;20307&quot; value=&quot;259&quot;/&gt;&lt;/object&gt;&lt;object type=&quot;3&quot; unique_id=&quot;10008&quot;&gt;&lt;property id=&quot;20148&quot; value=&quot;5&quot;/&gt;&lt;property id=&quot;20300&quot; value=&quot;Slide 10&quot;/&gt;&lt;property id=&quot;20307&quot; value=&quot;289&quot;/&gt;&lt;/object&gt;&lt;object type=&quot;3&quot; unique_id=&quot;10009&quot;&gt;&lt;property id=&quot;20148&quot; value=&quot;5&quot;/&gt;&lt;property id=&quot;20300&quot; value=&quot;Slide 16&quot;/&gt;&lt;property id=&quot;20307&quot; value=&quot;260&quot;/&gt;&lt;/object&gt;&lt;object type=&quot;3&quot; unique_id=&quot;10010&quot;&gt;&lt;property id=&quot;20148&quot; value=&quot;5&quot;/&gt;&lt;property id=&quot;20300&quot; value=&quot;Slide 17&quot;/&gt;&lt;property id=&quot;20307&quot; value=&quot;261&quot;/&gt;&lt;/object&gt;&lt;object type=&quot;3&quot; unique_id=&quot;10011&quot;&gt;&lt;property id=&quot;20148&quot; value=&quot;5&quot;/&gt;&lt;property id=&quot;20300&quot; value=&quot;Slide 18&quot;/&gt;&lt;property id=&quot;20307&quot; value=&quot;262&quot;/&gt;&lt;/object&gt;&lt;object type=&quot;3&quot; unique_id=&quot;10012&quot;&gt;&lt;property id=&quot;20148&quot; value=&quot;5&quot;/&gt;&lt;property id=&quot;20300&quot; value=&quot;Slide 19&quot;/&gt;&lt;property id=&quot;20307&quot; value=&quot;263&quot;/&gt;&lt;/object&gt;&lt;object type=&quot;3&quot; unique_id=&quot;10013&quot;&gt;&lt;property id=&quot;20148&quot; value=&quot;5&quot;/&gt;&lt;property id=&quot;20300&quot; value=&quot;Slide 20&quot;/&gt;&lt;property id=&quot;20307&quot; value=&quot;264&quot;/&gt;&lt;/object&gt;&lt;object type=&quot;3&quot; unique_id=&quot;10014&quot;&gt;&lt;property id=&quot;20148&quot; value=&quot;5&quot;/&gt;&lt;property id=&quot;20300&quot; value=&quot;Slide 21&quot;/&gt;&lt;property id=&quot;20307&quot; value=&quot;265&quot;/&gt;&lt;/object&gt;&lt;object type=&quot;3&quot; unique_id=&quot;10015&quot;&gt;&lt;property id=&quot;20148&quot; value=&quot;5&quot;/&gt;&lt;property id=&quot;20300&quot; value=&quot;Slide 22&quot;/&gt;&lt;property id=&quot;20307&quot; value=&quot;266&quot;/&gt;&lt;/object&gt;&lt;object type=&quot;3&quot; unique_id=&quot;10016&quot;&gt;&lt;property id=&quot;20148&quot; value=&quot;5&quot;/&gt;&lt;property id=&quot;20300&quot; value=&quot;Slide 23&quot;/&gt;&lt;property id=&quot;20307&quot; value=&quot;267&quot;/&gt;&lt;/object&gt;&lt;object type=&quot;3&quot; unique_id=&quot;10018&quot;&gt;&lt;property id=&quot;20148&quot; value=&quot;5&quot;/&gt;&lt;property id=&quot;20300&quot; value=&quot;Slide 24&quot;/&gt;&lt;property id=&quot;20307&quot; value=&quot;282&quot;/&gt;&lt;/object&gt;&lt;object type=&quot;3&quot; unique_id=&quot;10019&quot;&gt;&lt;property id=&quot;20148&quot; value=&quot;5&quot;/&gt;&lt;property id=&quot;20300&quot; value=&quot;Slide 25&quot;/&gt;&lt;property id=&quot;20307&quot; value=&quot;270&quot;/&gt;&lt;/object&gt;&lt;object type=&quot;3&quot; unique_id=&quot;10020&quot;&gt;&lt;property id=&quot;20148&quot; value=&quot;5&quot;/&gt;&lt;property id=&quot;20300&quot; value=&quot;Slide 26&quot;/&gt;&lt;property id=&quot;20307&quot; value=&quot;271&quot;/&gt;&lt;/object&gt;&lt;object type=&quot;3&quot; unique_id=&quot;10021&quot;&gt;&lt;property id=&quot;20148&quot; value=&quot;5&quot;/&gt;&lt;property id=&quot;20300&quot; value=&quot;Slide 27&quot;/&gt;&lt;property id=&quot;20307&quot; value=&quot;272&quot;/&gt;&lt;/object&gt;&lt;object type=&quot;3&quot; unique_id=&quot;10028&quot;&gt;&lt;property id=&quot;20148&quot; value=&quot;5&quot;/&gt;&lt;property id=&quot;20300&quot; value=&quot;Slide 28&quot;/&gt;&lt;property id=&quot;20307&quot; value=&quot;276&quot;/&gt;&lt;/object&gt;&lt;object type=&quot;3&quot; unique_id=&quot;10338&quot;&gt;&lt;property id=&quot;20148&quot; value=&quot;5&quot;/&gt;&lt;property id=&quot;20300&quot; value=&quot;Slide 11&quot;/&gt;&lt;property id=&quot;20307&quot; value=&quot;290&quot;/&gt;&lt;/object&gt;&lt;object type=&quot;3&quot; unique_id=&quot;10339&quot;&gt;&lt;property id=&quot;20148&quot; value=&quot;5&quot;/&gt;&lt;property id=&quot;20300&quot; value=&quot;Slide 12&quot;/&gt;&lt;property id=&quot;20307&quot; value=&quot;291&quot;/&gt;&lt;/object&gt;&lt;object type=&quot;3&quot; unique_id=&quot;10340&quot;&gt;&lt;property id=&quot;20148&quot; value=&quot;5&quot;/&gt;&lt;property id=&quot;20300&quot; value=&quot;Slide 13&quot;/&gt;&lt;property id=&quot;20307&quot; value=&quot;292&quot;/&gt;&lt;/object&gt;&lt;object type=&quot;3&quot; unique_id=&quot;10341&quot;&gt;&lt;property id=&quot;20148&quot; value=&quot;5&quot;/&gt;&lt;property id=&quot;20300&quot; value=&quot;Slide 14&quot;/&gt;&lt;property id=&quot;20307&quot; value=&quot;293&quot;/&gt;&lt;/object&gt;&lt;object type=&quot;3&quot; unique_id=&quot;10342&quot;&gt;&lt;property id=&quot;20148&quot; value=&quot;5&quot;/&gt;&lt;property id=&quot;20300&quot; value=&quot;Slide 15&quot;/&gt;&lt;property id=&quot;20307&quot; value=&quot;294&quot;/&gt;&lt;/object&gt;&lt;object type=&quot;3&quot; unique_id=&quot;10344&quot;&gt;&lt;property id=&quot;20148&quot; value=&quot;5&quot;/&gt;&lt;property id=&quot;20300&quot; value=&quot;Slide 3&quot;/&gt;&lt;property id=&quot;20307&quot; value=&quot;296&quot;/&gt;&lt;/object&gt;&lt;object type=&quot;3&quot; unique_id=&quot;10345&quot;&gt;&lt;property id=&quot;20148&quot; value=&quot;5&quot;/&gt;&lt;property id=&quot;20300&quot; value=&quot;Slide 4&quot;/&gt;&lt;property id=&quot;20307&quot; value=&quot;301&quot;/&gt;&lt;/object&gt;&lt;object type=&quot;3&quot; unique_id=&quot;10346&quot;&gt;&lt;property id=&quot;20148&quot; value=&quot;5&quot;/&gt;&lt;property id=&quot;20300&quot; value=&quot;Slide 5&quot;/&gt;&lt;property id=&quot;20307&quot; value=&quot;297&quot;/&gt;&lt;/object&gt;&lt;object type=&quot;3&quot; unique_id=&quot;10347&quot;&gt;&lt;property id=&quot;20148&quot; value=&quot;5&quot;/&gt;&lt;property id=&quot;20300&quot; value=&quot;Slide 6&quot;/&gt;&lt;property id=&quot;20307&quot; value=&quot;303&quot;/&gt;&lt;/object&gt;&lt;object type=&quot;3&quot; unique_id=&quot;10348&quot;&gt;&lt;property id=&quot;20148&quot; value=&quot;5&quot;/&gt;&lt;property id=&quot;20300&quot; value=&quot;Slide 7&quot;/&gt;&lt;property id=&quot;20307&quot; value=&quot;299&quot;/&gt;&lt;/object&gt;&lt;object type=&quot;3&quot; unique_id=&quot;10349&quot;&gt;&lt;property id=&quot;20148&quot; value=&quot;5&quot;/&gt;&lt;property id=&quot;20300&quot; value=&quot;Slide 8&quot;/&gt;&lt;property id=&quot;20307&quot; value=&quot;300&quot;/&gt;&lt;/object&gt;&lt;object type=&quot;3&quot; unique_id=&quot;10350&quot;&gt;&lt;property id=&quot;20148&quot; value=&quot;5&quot;/&gt;&lt;property id=&quot;20300&quot; value=&quot;Slide 29&quot;/&gt;&lt;property id=&quot;20307&quot; value=&quot;30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lide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</TotalTime>
  <Words>704</Words>
  <Application>Microsoft Office PowerPoint</Application>
  <PresentationFormat>On-screen Show (4:3)</PresentationFormat>
  <Paragraphs>138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Slide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HTML5 Input Types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Kanwar Vikram Singh</dc:creator>
  <cp:lastModifiedBy>TONY HUNG CUONG</cp:lastModifiedBy>
  <cp:revision>262</cp:revision>
  <dcterms:created xsi:type="dcterms:W3CDTF">2013-02-26T04:23:28Z</dcterms:created>
  <dcterms:modified xsi:type="dcterms:W3CDTF">2018-03-22T04:59:32Z</dcterms:modified>
</cp:coreProperties>
</file>