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34"/>
  </p:notesMasterIdLst>
  <p:handoutMasterIdLst>
    <p:handoutMasterId r:id="rId35"/>
  </p:handoutMasterIdLst>
  <p:sldIdLst>
    <p:sldId id="257" r:id="rId2"/>
    <p:sldId id="289" r:id="rId3"/>
    <p:sldId id="290" r:id="rId4"/>
    <p:sldId id="291" r:id="rId5"/>
    <p:sldId id="292" r:id="rId6"/>
    <p:sldId id="294" r:id="rId7"/>
    <p:sldId id="297" r:id="rId8"/>
    <p:sldId id="300" r:id="rId9"/>
    <p:sldId id="301" r:id="rId10"/>
    <p:sldId id="303" r:id="rId11"/>
    <p:sldId id="304" r:id="rId12"/>
    <p:sldId id="305" r:id="rId13"/>
    <p:sldId id="306" r:id="rId14"/>
    <p:sldId id="307" r:id="rId15"/>
    <p:sldId id="326" r:id="rId16"/>
    <p:sldId id="309" r:id="rId17"/>
    <p:sldId id="310" r:id="rId18"/>
    <p:sldId id="329" r:id="rId19"/>
    <p:sldId id="311" r:id="rId20"/>
    <p:sldId id="312" r:id="rId21"/>
    <p:sldId id="313" r:id="rId22"/>
    <p:sldId id="314" r:id="rId23"/>
    <p:sldId id="327" r:id="rId24"/>
    <p:sldId id="328" r:id="rId25"/>
    <p:sldId id="315" r:id="rId26"/>
    <p:sldId id="316" r:id="rId27"/>
    <p:sldId id="317" r:id="rId28"/>
    <p:sldId id="318" r:id="rId29"/>
    <p:sldId id="320" r:id="rId30"/>
    <p:sldId id="319" r:id="rId31"/>
    <p:sldId id="330" r:id="rId32"/>
    <p:sldId id="325" r:id="rId33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3310" autoAdjust="0"/>
  </p:normalViewPr>
  <p:slideViewPr>
    <p:cSldViewPr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2FB92B-5E4C-43EE-A2E5-1761F1AF495E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7174678D-3A1A-4A15-A666-0F1796DD12AE}">
      <dgm:prSet phldrT="[Text]"/>
      <dgm:spPr/>
      <dgm:t>
        <a:bodyPr/>
        <a:lstStyle/>
        <a:p>
          <a:r>
            <a:rPr lang="en-US" dirty="0" smtClean="0"/>
            <a:t>Client-side</a:t>
          </a:r>
          <a:endParaRPr lang="en-US" dirty="0" smtClean="0">
            <a:latin typeface="Arial" pitchFamily="34" charset="0"/>
            <a:cs typeface="Arial" pitchFamily="34" charset="0"/>
          </a:endParaRPr>
        </a:p>
      </dgm:t>
    </dgm:pt>
    <dgm:pt modelId="{C3A032ED-4D85-428F-A197-572084B2DE20}" type="parTrans" cxnId="{AB696C45-594B-4066-AD83-A57AF26E2537}">
      <dgm:prSet/>
      <dgm:spPr/>
      <dgm:t>
        <a:bodyPr/>
        <a:lstStyle/>
        <a:p>
          <a:endParaRPr lang="en-IN"/>
        </a:p>
      </dgm:t>
    </dgm:pt>
    <dgm:pt modelId="{DB6111E1-ABD9-461F-A300-136D029B59A5}" type="sibTrans" cxnId="{AB696C45-594B-4066-AD83-A57AF26E2537}">
      <dgm:prSet/>
      <dgm:spPr/>
      <dgm:t>
        <a:bodyPr/>
        <a:lstStyle/>
        <a:p>
          <a:endParaRPr lang="en-IN"/>
        </a:p>
      </dgm:t>
    </dgm:pt>
    <dgm:pt modelId="{66F8A8C2-322E-4A4E-8C73-F9842235B0E7}">
      <dgm:prSet phldrT="[Text]"/>
      <dgm:spPr/>
      <dgm:t>
        <a:bodyPr/>
        <a:lstStyle/>
        <a:p>
          <a:r>
            <a:rPr lang="en-US" dirty="0" smtClean="0"/>
            <a:t>Server-side</a:t>
          </a:r>
          <a:endParaRPr lang="en-US" dirty="0" smtClean="0">
            <a:latin typeface="Arial" pitchFamily="34" charset="0"/>
            <a:cs typeface="Arial" pitchFamily="34" charset="0"/>
          </a:endParaRPr>
        </a:p>
      </dgm:t>
    </dgm:pt>
    <dgm:pt modelId="{33CC2E50-C0BB-44FD-B2E3-2758D5637677}" type="parTrans" cxnId="{23763C25-C8D0-4BD3-BE93-990B902E9E23}">
      <dgm:prSet/>
      <dgm:spPr/>
      <dgm:t>
        <a:bodyPr/>
        <a:lstStyle/>
        <a:p>
          <a:endParaRPr lang="en-IN"/>
        </a:p>
      </dgm:t>
    </dgm:pt>
    <dgm:pt modelId="{D8B8C8FB-314A-4CD8-86FC-3BE0DF5629D6}" type="sibTrans" cxnId="{23763C25-C8D0-4BD3-BE93-990B902E9E23}">
      <dgm:prSet/>
      <dgm:spPr/>
      <dgm:t>
        <a:bodyPr/>
        <a:lstStyle/>
        <a:p>
          <a:endParaRPr lang="en-IN"/>
        </a:p>
      </dgm:t>
    </dgm:pt>
    <dgm:pt modelId="{41874229-EC3B-44C0-8DCD-05F0CF6ADC18}" type="pres">
      <dgm:prSet presAssocID="{B92FB92B-5E4C-43EE-A2E5-1761F1AF495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B807B51-D831-402E-B4E5-BC63396218B5}" type="pres">
      <dgm:prSet presAssocID="{B92FB92B-5E4C-43EE-A2E5-1761F1AF495E}" presName="Name1" presStyleCnt="0"/>
      <dgm:spPr/>
      <dgm:t>
        <a:bodyPr/>
        <a:lstStyle/>
        <a:p>
          <a:endParaRPr lang="en-US"/>
        </a:p>
      </dgm:t>
    </dgm:pt>
    <dgm:pt modelId="{07405FE3-C158-4760-951E-01C22F431008}" type="pres">
      <dgm:prSet presAssocID="{B92FB92B-5E4C-43EE-A2E5-1761F1AF495E}" presName="cycle" presStyleCnt="0"/>
      <dgm:spPr/>
      <dgm:t>
        <a:bodyPr/>
        <a:lstStyle/>
        <a:p>
          <a:endParaRPr lang="en-US"/>
        </a:p>
      </dgm:t>
    </dgm:pt>
    <dgm:pt modelId="{C53F6485-1EC2-41A5-BA29-D255EF010953}" type="pres">
      <dgm:prSet presAssocID="{B92FB92B-5E4C-43EE-A2E5-1761F1AF495E}" presName="srcNode" presStyleLbl="node1" presStyleIdx="0" presStyleCnt="2"/>
      <dgm:spPr/>
      <dgm:t>
        <a:bodyPr/>
        <a:lstStyle/>
        <a:p>
          <a:endParaRPr lang="en-US"/>
        </a:p>
      </dgm:t>
    </dgm:pt>
    <dgm:pt modelId="{CF8E015F-6C71-4DE2-9A73-E8F856F1BC66}" type="pres">
      <dgm:prSet presAssocID="{B92FB92B-5E4C-43EE-A2E5-1761F1AF495E}" presName="conn" presStyleLbl="parChTrans1D2" presStyleIdx="0" presStyleCnt="1"/>
      <dgm:spPr/>
      <dgm:t>
        <a:bodyPr/>
        <a:lstStyle/>
        <a:p>
          <a:endParaRPr lang="en-US"/>
        </a:p>
      </dgm:t>
    </dgm:pt>
    <dgm:pt modelId="{E3DC34EF-3774-4D95-B26B-F30997E89325}" type="pres">
      <dgm:prSet presAssocID="{B92FB92B-5E4C-43EE-A2E5-1761F1AF495E}" presName="extraNode" presStyleLbl="node1" presStyleIdx="0" presStyleCnt="2"/>
      <dgm:spPr/>
      <dgm:t>
        <a:bodyPr/>
        <a:lstStyle/>
        <a:p>
          <a:endParaRPr lang="en-US"/>
        </a:p>
      </dgm:t>
    </dgm:pt>
    <dgm:pt modelId="{3D948A20-71FC-4719-B49D-4FA986EA76CE}" type="pres">
      <dgm:prSet presAssocID="{B92FB92B-5E4C-43EE-A2E5-1761F1AF495E}" presName="dstNode" presStyleLbl="node1" presStyleIdx="0" presStyleCnt="2"/>
      <dgm:spPr/>
      <dgm:t>
        <a:bodyPr/>
        <a:lstStyle/>
        <a:p>
          <a:endParaRPr lang="en-US"/>
        </a:p>
      </dgm:t>
    </dgm:pt>
    <dgm:pt modelId="{2A6FF3BA-FFD8-4397-89DF-CB53EB96725A}" type="pres">
      <dgm:prSet presAssocID="{7174678D-3A1A-4A15-A666-0F1796DD12AE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9A9721-EA60-47B7-9576-CBE70BEBE4A5}" type="pres">
      <dgm:prSet presAssocID="{7174678D-3A1A-4A15-A666-0F1796DD12AE}" presName="accent_1" presStyleCnt="0"/>
      <dgm:spPr/>
      <dgm:t>
        <a:bodyPr/>
        <a:lstStyle/>
        <a:p>
          <a:endParaRPr lang="en-US"/>
        </a:p>
      </dgm:t>
    </dgm:pt>
    <dgm:pt modelId="{55A9B666-322F-43E2-8BC6-6ED443C6A478}" type="pres">
      <dgm:prSet presAssocID="{7174678D-3A1A-4A15-A666-0F1796DD12AE}" presName="accentRepeatNode" presStyleLbl="solidFgAcc1" presStyleIdx="0" presStyleCnt="2"/>
      <dgm:spPr/>
      <dgm:t>
        <a:bodyPr/>
        <a:lstStyle/>
        <a:p>
          <a:endParaRPr lang="en-US"/>
        </a:p>
      </dgm:t>
    </dgm:pt>
    <dgm:pt modelId="{42E51121-3D5D-4A36-A5A0-D70E8B1A37E5}" type="pres">
      <dgm:prSet presAssocID="{66F8A8C2-322E-4A4E-8C73-F9842235B0E7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B0EB9F-0A04-4651-B889-389866D7E667}" type="pres">
      <dgm:prSet presAssocID="{66F8A8C2-322E-4A4E-8C73-F9842235B0E7}" presName="accent_2" presStyleCnt="0"/>
      <dgm:spPr/>
      <dgm:t>
        <a:bodyPr/>
        <a:lstStyle/>
        <a:p>
          <a:endParaRPr lang="en-US"/>
        </a:p>
      </dgm:t>
    </dgm:pt>
    <dgm:pt modelId="{9D10299A-0FEF-4424-AAA4-CF040446D0DE}" type="pres">
      <dgm:prSet presAssocID="{66F8A8C2-322E-4A4E-8C73-F9842235B0E7}" presName="accentRepeatNode" presStyleLbl="solidFgAcc1" presStyleIdx="1" presStyleCnt="2"/>
      <dgm:spPr/>
      <dgm:t>
        <a:bodyPr/>
        <a:lstStyle/>
        <a:p>
          <a:endParaRPr lang="en-US"/>
        </a:p>
      </dgm:t>
    </dgm:pt>
  </dgm:ptLst>
  <dgm:cxnLst>
    <dgm:cxn modelId="{B0A3BE56-BAEE-4821-8DFF-E31EA7223D41}" type="presOf" srcId="{7174678D-3A1A-4A15-A666-0F1796DD12AE}" destId="{2A6FF3BA-FFD8-4397-89DF-CB53EB96725A}" srcOrd="0" destOrd="0" presId="urn:microsoft.com/office/officeart/2008/layout/VerticalCurvedList"/>
    <dgm:cxn modelId="{65016F17-D600-4500-A8C0-C4B8954D9E07}" type="presOf" srcId="{B92FB92B-5E4C-43EE-A2E5-1761F1AF495E}" destId="{41874229-EC3B-44C0-8DCD-05F0CF6ADC18}" srcOrd="0" destOrd="0" presId="urn:microsoft.com/office/officeart/2008/layout/VerticalCurvedList"/>
    <dgm:cxn modelId="{AB696C45-594B-4066-AD83-A57AF26E2537}" srcId="{B92FB92B-5E4C-43EE-A2E5-1761F1AF495E}" destId="{7174678D-3A1A-4A15-A666-0F1796DD12AE}" srcOrd="0" destOrd="0" parTransId="{C3A032ED-4D85-428F-A197-572084B2DE20}" sibTransId="{DB6111E1-ABD9-461F-A300-136D029B59A5}"/>
    <dgm:cxn modelId="{FA4AC6F6-F4E0-4FFC-A81F-3E0C68397118}" type="presOf" srcId="{DB6111E1-ABD9-461F-A300-136D029B59A5}" destId="{CF8E015F-6C71-4DE2-9A73-E8F856F1BC66}" srcOrd="0" destOrd="0" presId="urn:microsoft.com/office/officeart/2008/layout/VerticalCurvedList"/>
    <dgm:cxn modelId="{23763C25-C8D0-4BD3-BE93-990B902E9E23}" srcId="{B92FB92B-5E4C-43EE-A2E5-1761F1AF495E}" destId="{66F8A8C2-322E-4A4E-8C73-F9842235B0E7}" srcOrd="1" destOrd="0" parTransId="{33CC2E50-C0BB-44FD-B2E3-2758D5637677}" sibTransId="{D8B8C8FB-314A-4CD8-86FC-3BE0DF5629D6}"/>
    <dgm:cxn modelId="{50A80178-913D-421B-9D72-CE3CE9011A80}" type="presOf" srcId="{66F8A8C2-322E-4A4E-8C73-F9842235B0E7}" destId="{42E51121-3D5D-4A36-A5A0-D70E8B1A37E5}" srcOrd="0" destOrd="0" presId="urn:microsoft.com/office/officeart/2008/layout/VerticalCurvedList"/>
    <dgm:cxn modelId="{FD49CFF7-F1A0-4423-8C92-FB8FA00F40DB}" type="presParOf" srcId="{41874229-EC3B-44C0-8DCD-05F0CF6ADC18}" destId="{CB807B51-D831-402E-B4E5-BC63396218B5}" srcOrd="0" destOrd="0" presId="urn:microsoft.com/office/officeart/2008/layout/VerticalCurvedList"/>
    <dgm:cxn modelId="{DE733C3D-5009-4815-AEB1-791623F15205}" type="presParOf" srcId="{CB807B51-D831-402E-B4E5-BC63396218B5}" destId="{07405FE3-C158-4760-951E-01C22F431008}" srcOrd="0" destOrd="0" presId="urn:microsoft.com/office/officeart/2008/layout/VerticalCurvedList"/>
    <dgm:cxn modelId="{A724F4DB-AA0C-4753-AB18-4957D2B93846}" type="presParOf" srcId="{07405FE3-C158-4760-951E-01C22F431008}" destId="{C53F6485-1EC2-41A5-BA29-D255EF010953}" srcOrd="0" destOrd="0" presId="urn:microsoft.com/office/officeart/2008/layout/VerticalCurvedList"/>
    <dgm:cxn modelId="{1BE1AAB6-4C23-4FA9-BF4E-8EA12985453B}" type="presParOf" srcId="{07405FE3-C158-4760-951E-01C22F431008}" destId="{CF8E015F-6C71-4DE2-9A73-E8F856F1BC66}" srcOrd="1" destOrd="0" presId="urn:microsoft.com/office/officeart/2008/layout/VerticalCurvedList"/>
    <dgm:cxn modelId="{9E2EF78B-637F-4C98-A5DF-C68478757D62}" type="presParOf" srcId="{07405FE3-C158-4760-951E-01C22F431008}" destId="{E3DC34EF-3774-4D95-B26B-F30997E89325}" srcOrd="2" destOrd="0" presId="urn:microsoft.com/office/officeart/2008/layout/VerticalCurvedList"/>
    <dgm:cxn modelId="{757A6B60-3451-45A3-A3EB-06EFDCFA60A9}" type="presParOf" srcId="{07405FE3-C158-4760-951E-01C22F431008}" destId="{3D948A20-71FC-4719-B49D-4FA986EA76CE}" srcOrd="3" destOrd="0" presId="urn:microsoft.com/office/officeart/2008/layout/VerticalCurvedList"/>
    <dgm:cxn modelId="{CC82538F-9C46-4F07-A242-67B31EEEA6D5}" type="presParOf" srcId="{CB807B51-D831-402E-B4E5-BC63396218B5}" destId="{2A6FF3BA-FFD8-4397-89DF-CB53EB96725A}" srcOrd="1" destOrd="0" presId="urn:microsoft.com/office/officeart/2008/layout/VerticalCurvedList"/>
    <dgm:cxn modelId="{848695C4-235E-45B0-84DD-06E31C1BB16F}" type="presParOf" srcId="{CB807B51-D831-402E-B4E5-BC63396218B5}" destId="{2C9A9721-EA60-47B7-9576-CBE70BEBE4A5}" srcOrd="2" destOrd="0" presId="urn:microsoft.com/office/officeart/2008/layout/VerticalCurvedList"/>
    <dgm:cxn modelId="{C21B1DD5-3AF8-4DDE-AFD5-54F5984A0B26}" type="presParOf" srcId="{2C9A9721-EA60-47B7-9576-CBE70BEBE4A5}" destId="{55A9B666-322F-43E2-8BC6-6ED443C6A478}" srcOrd="0" destOrd="0" presId="urn:microsoft.com/office/officeart/2008/layout/VerticalCurvedList"/>
    <dgm:cxn modelId="{179DA429-81E0-4CD0-854A-C4BF0CD07FCA}" type="presParOf" srcId="{CB807B51-D831-402E-B4E5-BC63396218B5}" destId="{42E51121-3D5D-4A36-A5A0-D70E8B1A37E5}" srcOrd="3" destOrd="0" presId="urn:microsoft.com/office/officeart/2008/layout/VerticalCurvedList"/>
    <dgm:cxn modelId="{7190B679-3C1F-4326-915A-F1644EF45690}" type="presParOf" srcId="{CB807B51-D831-402E-B4E5-BC63396218B5}" destId="{0BB0EB9F-0A04-4651-B889-389866D7E667}" srcOrd="4" destOrd="0" presId="urn:microsoft.com/office/officeart/2008/layout/VerticalCurvedList"/>
    <dgm:cxn modelId="{75A9EFBD-3F0D-44A5-9223-C00B5734E8B5}" type="presParOf" srcId="{0BB0EB9F-0A04-4651-B889-389866D7E667}" destId="{9D10299A-0FEF-4424-AAA4-CF040446D0DE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845FF9-D60D-47C4-8399-3DCB11AB315F}" type="doc">
      <dgm:prSet loTypeId="urn:microsoft.com/office/officeart/2005/8/layout/vList6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8DBB365-C4F7-499C-8740-50426BB99B8C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Head</a:t>
          </a:r>
          <a:endParaRPr lang="en-US" dirty="0">
            <a:solidFill>
              <a:schemeClr val="tx1"/>
            </a:solidFill>
          </a:endParaRPr>
        </a:p>
      </dgm:t>
    </dgm:pt>
    <dgm:pt modelId="{E86E5007-2997-4A09-AA9D-2BF8E68E7966}" type="parTrans" cxnId="{9EACD10D-1732-4557-BC54-77BAC8101B50}">
      <dgm:prSet/>
      <dgm:spPr/>
      <dgm:t>
        <a:bodyPr/>
        <a:lstStyle/>
        <a:p>
          <a:endParaRPr lang="en-US"/>
        </a:p>
      </dgm:t>
    </dgm:pt>
    <dgm:pt modelId="{0C8E2278-7986-4053-AF8B-1EB6CAA159FA}" type="sibTrans" cxnId="{9EACD10D-1732-4557-BC54-77BAC8101B50}">
      <dgm:prSet/>
      <dgm:spPr/>
      <dgm:t>
        <a:bodyPr/>
        <a:lstStyle/>
        <a:p>
          <a:endParaRPr lang="en-US"/>
        </a:p>
      </dgm:t>
    </dgm:pt>
    <dgm:pt modelId="{2C6230C6-2DF9-404F-8D1F-F4AB7C80822B}">
      <dgm:prSet phldrT="[Text]"/>
      <dgm:spPr/>
      <dgm:t>
        <a:bodyPr/>
        <a:lstStyle/>
        <a:p>
          <a:r>
            <a:rPr lang="en-US" dirty="0" smtClean="0"/>
            <a:t>If the script is meant to be executed in response to an action performed by the user</a:t>
          </a:r>
          <a:endParaRPr lang="en-US" dirty="0"/>
        </a:p>
      </dgm:t>
    </dgm:pt>
    <dgm:pt modelId="{ADC4B00F-AFE2-4E8C-9361-412D43BA5F42}" type="parTrans" cxnId="{4B531806-E842-4D20-9012-9E7D35E7BB30}">
      <dgm:prSet/>
      <dgm:spPr/>
      <dgm:t>
        <a:bodyPr/>
        <a:lstStyle/>
        <a:p>
          <a:endParaRPr lang="en-US"/>
        </a:p>
      </dgm:t>
    </dgm:pt>
    <dgm:pt modelId="{3BFD76B9-F613-4EE8-BEF9-2A4D6019CE80}" type="sibTrans" cxnId="{4B531806-E842-4D20-9012-9E7D35E7BB30}">
      <dgm:prSet/>
      <dgm:spPr/>
      <dgm:t>
        <a:bodyPr/>
        <a:lstStyle/>
        <a:p>
          <a:endParaRPr lang="en-US"/>
        </a:p>
      </dgm:t>
    </dgm:pt>
    <dgm:pt modelId="{70C1A058-F8B4-45B6-9817-C5B718040F9F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Body</a:t>
          </a:r>
          <a:endParaRPr lang="en-US" dirty="0">
            <a:solidFill>
              <a:schemeClr val="tx1"/>
            </a:solidFill>
          </a:endParaRPr>
        </a:p>
      </dgm:t>
    </dgm:pt>
    <dgm:pt modelId="{438A6D43-CEE6-48AD-A83C-12D852E9633D}" type="parTrans" cxnId="{F6B55468-4745-49FB-BABA-C9894B4A96FE}">
      <dgm:prSet/>
      <dgm:spPr/>
      <dgm:t>
        <a:bodyPr/>
        <a:lstStyle/>
        <a:p>
          <a:endParaRPr lang="en-US"/>
        </a:p>
      </dgm:t>
    </dgm:pt>
    <dgm:pt modelId="{C915C4D8-2A24-4140-9EF6-14C9D62AF5A6}" type="sibTrans" cxnId="{F6B55468-4745-49FB-BABA-C9894B4A96FE}">
      <dgm:prSet/>
      <dgm:spPr/>
      <dgm:t>
        <a:bodyPr/>
        <a:lstStyle/>
        <a:p>
          <a:endParaRPr lang="en-US"/>
        </a:p>
      </dgm:t>
    </dgm:pt>
    <dgm:pt modelId="{507D5888-BD60-453D-91DA-7CC519E2AF43}">
      <dgm:prSet phldrT="[Text]"/>
      <dgm:spPr/>
      <dgm:t>
        <a:bodyPr/>
        <a:lstStyle/>
        <a:p>
          <a:r>
            <a:rPr lang="en-US" dirty="0" smtClean="0"/>
            <a:t>If the script needs to be executed as soon as the page is loaded</a:t>
          </a:r>
          <a:endParaRPr lang="en-US" dirty="0"/>
        </a:p>
      </dgm:t>
    </dgm:pt>
    <dgm:pt modelId="{0B39DB23-3301-42E2-B09C-264BAED4E6F5}" type="parTrans" cxnId="{2EE245C9-C07A-41EA-B345-CD51DB4D51FD}">
      <dgm:prSet/>
      <dgm:spPr/>
      <dgm:t>
        <a:bodyPr/>
        <a:lstStyle/>
        <a:p>
          <a:endParaRPr lang="en-US"/>
        </a:p>
      </dgm:t>
    </dgm:pt>
    <dgm:pt modelId="{9C28A9B1-9C85-4906-ABC8-E32131018E26}" type="sibTrans" cxnId="{2EE245C9-C07A-41EA-B345-CD51DB4D51FD}">
      <dgm:prSet/>
      <dgm:spPr/>
      <dgm:t>
        <a:bodyPr/>
        <a:lstStyle/>
        <a:p>
          <a:endParaRPr lang="en-US"/>
        </a:p>
      </dgm:t>
    </dgm:pt>
    <dgm:pt modelId="{D482E506-2279-4648-AC3F-9CC5EA647961}" type="pres">
      <dgm:prSet presAssocID="{15845FF9-D60D-47C4-8399-3DCB11AB315F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F361A2A-FA54-4F00-9805-A38DF5AA3A25}" type="pres">
      <dgm:prSet presAssocID="{38DBB365-C4F7-499C-8740-50426BB99B8C}" presName="linNode" presStyleCnt="0"/>
      <dgm:spPr/>
    </dgm:pt>
    <dgm:pt modelId="{8328C008-21E7-4E18-A027-C5849BC709FD}" type="pres">
      <dgm:prSet presAssocID="{38DBB365-C4F7-499C-8740-50426BB99B8C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36EE0-7F69-48B3-873D-E8D57B290F2A}" type="pres">
      <dgm:prSet presAssocID="{38DBB365-C4F7-499C-8740-50426BB99B8C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A2139-3E1D-493E-AD2B-39E6D93DA865}" type="pres">
      <dgm:prSet presAssocID="{0C8E2278-7986-4053-AF8B-1EB6CAA159FA}" presName="spacing" presStyleCnt="0"/>
      <dgm:spPr/>
    </dgm:pt>
    <dgm:pt modelId="{7909C327-E7ED-4A72-921F-E982DDE4F909}" type="pres">
      <dgm:prSet presAssocID="{70C1A058-F8B4-45B6-9817-C5B718040F9F}" presName="linNode" presStyleCnt="0"/>
      <dgm:spPr/>
    </dgm:pt>
    <dgm:pt modelId="{E935F0A7-8564-49AB-90FE-8FA625C0DA24}" type="pres">
      <dgm:prSet presAssocID="{70C1A058-F8B4-45B6-9817-C5B718040F9F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524FB4-589C-4659-8DF6-B9FBF92187E0}" type="pres">
      <dgm:prSet presAssocID="{70C1A058-F8B4-45B6-9817-C5B718040F9F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6A6E47-C3A5-4780-86D5-CDB8903C096F}" type="presOf" srcId="{70C1A058-F8B4-45B6-9817-C5B718040F9F}" destId="{E935F0A7-8564-49AB-90FE-8FA625C0DA24}" srcOrd="0" destOrd="0" presId="urn:microsoft.com/office/officeart/2005/8/layout/vList6"/>
    <dgm:cxn modelId="{4A41A5D9-0C4F-4E2E-BB3E-63BE6EEB3E25}" type="presOf" srcId="{2C6230C6-2DF9-404F-8D1F-F4AB7C80822B}" destId="{E1F36EE0-7F69-48B3-873D-E8D57B290F2A}" srcOrd="0" destOrd="0" presId="urn:microsoft.com/office/officeart/2005/8/layout/vList6"/>
    <dgm:cxn modelId="{910277CA-D49E-490D-A811-05865A464ADE}" type="presOf" srcId="{38DBB365-C4F7-499C-8740-50426BB99B8C}" destId="{8328C008-21E7-4E18-A027-C5849BC709FD}" srcOrd="0" destOrd="0" presId="urn:microsoft.com/office/officeart/2005/8/layout/vList6"/>
    <dgm:cxn modelId="{AB25C28D-EF40-444D-9B8B-F3C02B55C1FF}" type="presOf" srcId="{507D5888-BD60-453D-91DA-7CC519E2AF43}" destId="{23524FB4-589C-4659-8DF6-B9FBF92187E0}" srcOrd="0" destOrd="0" presId="urn:microsoft.com/office/officeart/2005/8/layout/vList6"/>
    <dgm:cxn modelId="{FA5E5238-2FDF-48AB-8FDB-19B6940981AA}" type="presOf" srcId="{15845FF9-D60D-47C4-8399-3DCB11AB315F}" destId="{D482E506-2279-4648-AC3F-9CC5EA647961}" srcOrd="0" destOrd="0" presId="urn:microsoft.com/office/officeart/2005/8/layout/vList6"/>
    <dgm:cxn modelId="{4B531806-E842-4D20-9012-9E7D35E7BB30}" srcId="{38DBB365-C4F7-499C-8740-50426BB99B8C}" destId="{2C6230C6-2DF9-404F-8D1F-F4AB7C80822B}" srcOrd="0" destOrd="0" parTransId="{ADC4B00F-AFE2-4E8C-9361-412D43BA5F42}" sibTransId="{3BFD76B9-F613-4EE8-BEF9-2A4D6019CE80}"/>
    <dgm:cxn modelId="{2EE245C9-C07A-41EA-B345-CD51DB4D51FD}" srcId="{70C1A058-F8B4-45B6-9817-C5B718040F9F}" destId="{507D5888-BD60-453D-91DA-7CC519E2AF43}" srcOrd="0" destOrd="0" parTransId="{0B39DB23-3301-42E2-B09C-264BAED4E6F5}" sibTransId="{9C28A9B1-9C85-4906-ABC8-E32131018E26}"/>
    <dgm:cxn modelId="{9EACD10D-1732-4557-BC54-77BAC8101B50}" srcId="{15845FF9-D60D-47C4-8399-3DCB11AB315F}" destId="{38DBB365-C4F7-499C-8740-50426BB99B8C}" srcOrd="0" destOrd="0" parTransId="{E86E5007-2997-4A09-AA9D-2BF8E68E7966}" sibTransId="{0C8E2278-7986-4053-AF8B-1EB6CAA159FA}"/>
    <dgm:cxn modelId="{F6B55468-4745-49FB-BABA-C9894B4A96FE}" srcId="{15845FF9-D60D-47C4-8399-3DCB11AB315F}" destId="{70C1A058-F8B4-45B6-9817-C5B718040F9F}" srcOrd="1" destOrd="0" parTransId="{438A6D43-CEE6-48AD-A83C-12D852E9633D}" sibTransId="{C915C4D8-2A24-4140-9EF6-14C9D62AF5A6}"/>
    <dgm:cxn modelId="{1373E209-530C-49BD-B0AC-8893F364D070}" type="presParOf" srcId="{D482E506-2279-4648-AC3F-9CC5EA647961}" destId="{8F361A2A-FA54-4F00-9805-A38DF5AA3A25}" srcOrd="0" destOrd="0" presId="urn:microsoft.com/office/officeart/2005/8/layout/vList6"/>
    <dgm:cxn modelId="{5819B996-00D3-49CC-89A9-3160A8BB9392}" type="presParOf" srcId="{8F361A2A-FA54-4F00-9805-A38DF5AA3A25}" destId="{8328C008-21E7-4E18-A027-C5849BC709FD}" srcOrd="0" destOrd="0" presId="urn:microsoft.com/office/officeart/2005/8/layout/vList6"/>
    <dgm:cxn modelId="{5FCF6B9C-23B5-46FA-AAAE-2040FB4B9065}" type="presParOf" srcId="{8F361A2A-FA54-4F00-9805-A38DF5AA3A25}" destId="{E1F36EE0-7F69-48B3-873D-E8D57B290F2A}" srcOrd="1" destOrd="0" presId="urn:microsoft.com/office/officeart/2005/8/layout/vList6"/>
    <dgm:cxn modelId="{8901238E-F91F-4C78-B10D-F52000653DA2}" type="presParOf" srcId="{D482E506-2279-4648-AC3F-9CC5EA647961}" destId="{E46A2139-3E1D-493E-AD2B-39E6D93DA865}" srcOrd="1" destOrd="0" presId="urn:microsoft.com/office/officeart/2005/8/layout/vList6"/>
    <dgm:cxn modelId="{250929D2-DF26-4D96-B7F8-A0B17C0E581F}" type="presParOf" srcId="{D482E506-2279-4648-AC3F-9CC5EA647961}" destId="{7909C327-E7ED-4A72-921F-E982DDE4F909}" srcOrd="2" destOrd="0" presId="urn:microsoft.com/office/officeart/2005/8/layout/vList6"/>
    <dgm:cxn modelId="{022D01C1-A087-4576-8F2C-C2ED620AE9C4}" type="presParOf" srcId="{7909C327-E7ED-4A72-921F-E982DDE4F909}" destId="{E935F0A7-8564-49AB-90FE-8FA625C0DA24}" srcOrd="0" destOrd="0" presId="urn:microsoft.com/office/officeart/2005/8/layout/vList6"/>
    <dgm:cxn modelId="{8A1D2096-C30B-4B59-ABBB-D55019FCCF41}" type="presParOf" srcId="{7909C327-E7ED-4A72-921F-E982DDE4F909}" destId="{23524FB4-589C-4659-8DF6-B9FBF92187E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61FEC6-0C81-4D50-ABFC-AC602C816A59}" type="doc">
      <dgm:prSet loTypeId="urn:microsoft.com/office/officeart/2005/8/layout/process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DF6D0F1-83B3-4CBE-A53C-5B5DFA245361}">
      <dgm:prSet phldrT="[Text]"/>
      <dgm:spPr/>
      <dgm:t>
        <a:bodyPr/>
        <a:lstStyle/>
        <a:p>
          <a:r>
            <a:rPr lang="en-US" dirty="0" smtClean="0"/>
            <a:t>After declaration</a:t>
          </a:r>
          <a:endParaRPr lang="en-US" dirty="0"/>
        </a:p>
      </dgm:t>
    </dgm:pt>
    <dgm:pt modelId="{0225C135-6C34-4205-9667-FF9BD7DC7111}" type="parTrans" cxnId="{463CA886-D182-4D76-98E2-9E2E3B3CAE1C}">
      <dgm:prSet/>
      <dgm:spPr/>
      <dgm:t>
        <a:bodyPr/>
        <a:lstStyle/>
        <a:p>
          <a:endParaRPr lang="en-US"/>
        </a:p>
      </dgm:t>
    </dgm:pt>
    <dgm:pt modelId="{2E085FE7-0C0E-4766-8EA0-DDD9C690DAB0}" type="sibTrans" cxnId="{463CA886-D182-4D76-98E2-9E2E3B3CAE1C}">
      <dgm:prSet/>
      <dgm:spPr/>
      <dgm:t>
        <a:bodyPr/>
        <a:lstStyle/>
        <a:p>
          <a:endParaRPr lang="en-US"/>
        </a:p>
      </dgm:t>
    </dgm:pt>
    <dgm:pt modelId="{4E7C1D31-928E-40F8-87A3-8CB5F35FA778}">
      <dgm:prSet phldrT="[Text]" custT="1"/>
      <dgm:spPr/>
      <dgm:t>
        <a:bodyPr/>
        <a:lstStyle/>
        <a:p>
          <a:r>
            <a:rPr lang="en-US" sz="1600" dirty="0" err="1" smtClean="0">
              <a:latin typeface="Courier New" pitchFamily="49" charset="0"/>
              <a:cs typeface="Courier New" pitchFamily="49" charset="0"/>
            </a:rPr>
            <a:t>var</a:t>
          </a:r>
          <a:r>
            <a:rPr lang="en-US" sz="1600" dirty="0" smtClean="0">
              <a:latin typeface="Courier New" pitchFamily="49" charset="0"/>
              <a:cs typeface="Courier New" pitchFamily="49" charset="0"/>
            </a:rPr>
            <a:t> </a:t>
          </a:r>
          <a:r>
            <a:rPr lang="en-US" sz="1600" dirty="0" err="1" smtClean="0">
              <a:latin typeface="Courier New" pitchFamily="49" charset="0"/>
              <a:cs typeface="Courier New" pitchFamily="49" charset="0"/>
            </a:rPr>
            <a:t>employeeName</a:t>
          </a:r>
          <a:r>
            <a:rPr lang="en-US" sz="1600" dirty="0" smtClean="0">
              <a:latin typeface="Courier New" pitchFamily="49" charset="0"/>
              <a:cs typeface="Courier New" pitchFamily="49" charset="0"/>
            </a:rPr>
            <a:t>;</a:t>
          </a:r>
        </a:p>
        <a:p>
          <a:r>
            <a:rPr lang="en-US" sz="1600" dirty="0" err="1" smtClean="0">
              <a:latin typeface="Courier New" pitchFamily="49" charset="0"/>
              <a:cs typeface="Courier New" pitchFamily="49" charset="0"/>
            </a:rPr>
            <a:t>employeeName</a:t>
          </a:r>
          <a:r>
            <a:rPr lang="en-US" sz="1600" dirty="0" smtClean="0">
              <a:latin typeface="Courier New" pitchFamily="49" charset="0"/>
              <a:cs typeface="Courier New" pitchFamily="49" charset="0"/>
            </a:rPr>
            <a:t>="Peter";</a:t>
          </a:r>
          <a:endParaRPr lang="en-US" sz="1600" dirty="0">
            <a:latin typeface="Courier New" pitchFamily="49" charset="0"/>
            <a:cs typeface="Courier New" pitchFamily="49" charset="0"/>
          </a:endParaRPr>
        </a:p>
      </dgm:t>
    </dgm:pt>
    <dgm:pt modelId="{D86CC113-96B4-4330-AED6-8E387A10CDF4}" type="parTrans" cxnId="{274CC7B4-F8BD-4C7D-954D-D0E46545D2F8}">
      <dgm:prSet/>
      <dgm:spPr/>
      <dgm:t>
        <a:bodyPr/>
        <a:lstStyle/>
        <a:p>
          <a:endParaRPr lang="en-US"/>
        </a:p>
      </dgm:t>
    </dgm:pt>
    <dgm:pt modelId="{8CA22940-356F-4478-B33C-DA609B7D65A1}" type="sibTrans" cxnId="{274CC7B4-F8BD-4C7D-954D-D0E46545D2F8}">
      <dgm:prSet/>
      <dgm:spPr/>
      <dgm:t>
        <a:bodyPr/>
        <a:lstStyle/>
        <a:p>
          <a:endParaRPr lang="en-US"/>
        </a:p>
      </dgm:t>
    </dgm:pt>
    <dgm:pt modelId="{36DB8589-969D-4F3A-B249-EF7A773D30E5}">
      <dgm:prSet phldrT="[Text]"/>
      <dgm:spPr/>
      <dgm:t>
        <a:bodyPr/>
        <a:lstStyle/>
        <a:p>
          <a:r>
            <a:rPr lang="en-US" dirty="0" smtClean="0"/>
            <a:t>With declaration</a:t>
          </a:r>
          <a:endParaRPr lang="en-US" dirty="0"/>
        </a:p>
      </dgm:t>
    </dgm:pt>
    <dgm:pt modelId="{F1D18969-D52D-4D13-8AE1-7A7256E1AFB0}" type="parTrans" cxnId="{BD4B1C5A-DB81-4290-AE84-C6F23707B35D}">
      <dgm:prSet/>
      <dgm:spPr/>
      <dgm:t>
        <a:bodyPr/>
        <a:lstStyle/>
        <a:p>
          <a:endParaRPr lang="en-US"/>
        </a:p>
      </dgm:t>
    </dgm:pt>
    <dgm:pt modelId="{65B607D5-2A22-40F0-B396-881CD8CE175D}" type="sibTrans" cxnId="{BD4B1C5A-DB81-4290-AE84-C6F23707B35D}">
      <dgm:prSet/>
      <dgm:spPr/>
      <dgm:t>
        <a:bodyPr/>
        <a:lstStyle/>
        <a:p>
          <a:endParaRPr lang="en-US"/>
        </a:p>
      </dgm:t>
    </dgm:pt>
    <dgm:pt modelId="{A248D17B-3BD9-4508-9492-E54F705D08C0}">
      <dgm:prSet phldrT="[Text]" custT="1"/>
      <dgm:spPr/>
      <dgm:t>
        <a:bodyPr/>
        <a:lstStyle/>
        <a:p>
          <a:r>
            <a:rPr lang="en-US" sz="1600" dirty="0" err="1" smtClean="0">
              <a:latin typeface="Courier New" pitchFamily="49" charset="0"/>
              <a:cs typeface="Courier New" pitchFamily="49" charset="0"/>
            </a:rPr>
            <a:t>var</a:t>
          </a:r>
          <a:r>
            <a:rPr lang="en-US" sz="1600" dirty="0" smtClean="0">
              <a:latin typeface="Courier New" pitchFamily="49" charset="0"/>
              <a:cs typeface="Courier New" pitchFamily="49" charset="0"/>
            </a:rPr>
            <a:t> </a:t>
          </a:r>
          <a:r>
            <a:rPr lang="en-US" sz="1600" dirty="0" err="1" smtClean="0">
              <a:latin typeface="Courier New" pitchFamily="49" charset="0"/>
              <a:cs typeface="Courier New" pitchFamily="49" charset="0"/>
            </a:rPr>
            <a:t>employeeName</a:t>
          </a:r>
          <a:r>
            <a:rPr lang="en-US" sz="1600" dirty="0" smtClean="0">
              <a:latin typeface="Courier New" pitchFamily="49" charset="0"/>
              <a:cs typeface="Courier New" pitchFamily="49" charset="0"/>
            </a:rPr>
            <a:t>="Peter";</a:t>
          </a:r>
          <a:endParaRPr lang="en-US" sz="1600" dirty="0">
            <a:latin typeface="Courier New" pitchFamily="49" charset="0"/>
            <a:cs typeface="Courier New" pitchFamily="49" charset="0"/>
          </a:endParaRPr>
        </a:p>
      </dgm:t>
    </dgm:pt>
    <dgm:pt modelId="{99A642D4-8524-478A-9D6B-5CFE8CC1F47E}" type="parTrans" cxnId="{21C1629E-6B5E-44E0-99F1-63B70AF38D8A}">
      <dgm:prSet/>
      <dgm:spPr/>
      <dgm:t>
        <a:bodyPr/>
        <a:lstStyle/>
        <a:p>
          <a:endParaRPr lang="en-US"/>
        </a:p>
      </dgm:t>
    </dgm:pt>
    <dgm:pt modelId="{B7B706AC-9732-460C-BD19-5A14FE1C312A}" type="sibTrans" cxnId="{21C1629E-6B5E-44E0-99F1-63B70AF38D8A}">
      <dgm:prSet/>
      <dgm:spPr/>
      <dgm:t>
        <a:bodyPr/>
        <a:lstStyle/>
        <a:p>
          <a:endParaRPr lang="en-US"/>
        </a:p>
      </dgm:t>
    </dgm:pt>
    <dgm:pt modelId="{D29B10D7-5183-4216-9928-0521DFEECF00}">
      <dgm:prSet phldrT="[Text]"/>
      <dgm:spPr/>
      <dgm:t>
        <a:bodyPr/>
        <a:lstStyle/>
        <a:p>
          <a:r>
            <a:rPr lang="en-US" dirty="0" smtClean="0"/>
            <a:t>Without declaration</a:t>
          </a:r>
          <a:endParaRPr lang="en-US" dirty="0"/>
        </a:p>
      </dgm:t>
    </dgm:pt>
    <dgm:pt modelId="{5BAB1948-1740-4310-98DD-772B44F23BDC}" type="parTrans" cxnId="{121D14AD-0504-447E-834C-317B82BB0B64}">
      <dgm:prSet/>
      <dgm:spPr/>
      <dgm:t>
        <a:bodyPr/>
        <a:lstStyle/>
        <a:p>
          <a:endParaRPr lang="en-US"/>
        </a:p>
      </dgm:t>
    </dgm:pt>
    <dgm:pt modelId="{6ACBF644-D960-4008-A71B-E3B68CD309DC}" type="sibTrans" cxnId="{121D14AD-0504-447E-834C-317B82BB0B64}">
      <dgm:prSet/>
      <dgm:spPr/>
      <dgm:t>
        <a:bodyPr/>
        <a:lstStyle/>
        <a:p>
          <a:endParaRPr lang="en-US"/>
        </a:p>
      </dgm:t>
    </dgm:pt>
    <dgm:pt modelId="{4AB81DC9-A6D2-440B-B806-E7ED3217A7EF}">
      <dgm:prSet phldrT="[Text]" custT="1"/>
      <dgm:spPr/>
      <dgm:t>
        <a:bodyPr/>
        <a:lstStyle/>
        <a:p>
          <a:r>
            <a:rPr lang="en-US" sz="1600" dirty="0" err="1" smtClean="0">
              <a:latin typeface="Courier New" pitchFamily="49" charset="0"/>
              <a:cs typeface="Courier New" pitchFamily="49" charset="0"/>
            </a:rPr>
            <a:t>employeeName</a:t>
          </a:r>
          <a:r>
            <a:rPr lang="en-US" sz="1600" dirty="0" smtClean="0">
              <a:latin typeface="Courier New" pitchFamily="49" charset="0"/>
              <a:cs typeface="Courier New" pitchFamily="49" charset="0"/>
            </a:rPr>
            <a:t>="Peter";</a:t>
          </a:r>
          <a:endParaRPr lang="en-US" sz="1600" dirty="0">
            <a:latin typeface="Courier New" pitchFamily="49" charset="0"/>
            <a:cs typeface="Courier New" pitchFamily="49" charset="0"/>
          </a:endParaRPr>
        </a:p>
      </dgm:t>
    </dgm:pt>
    <dgm:pt modelId="{F4995569-EB45-4B82-A7EB-603E3FE35971}" type="parTrans" cxnId="{DBE6A1A3-53D6-437F-A27F-3E6191034DAE}">
      <dgm:prSet/>
      <dgm:spPr/>
      <dgm:t>
        <a:bodyPr/>
        <a:lstStyle/>
        <a:p>
          <a:endParaRPr lang="en-US"/>
        </a:p>
      </dgm:t>
    </dgm:pt>
    <dgm:pt modelId="{1D1DC4B2-E7EE-4201-ABA1-698036F98CFF}" type="sibTrans" cxnId="{DBE6A1A3-53D6-437F-A27F-3E6191034DAE}">
      <dgm:prSet/>
      <dgm:spPr/>
      <dgm:t>
        <a:bodyPr/>
        <a:lstStyle/>
        <a:p>
          <a:endParaRPr lang="en-US"/>
        </a:p>
      </dgm:t>
    </dgm:pt>
    <dgm:pt modelId="{A52AAFA9-B20B-4E93-9CC5-2472723DDA78}" type="pres">
      <dgm:prSet presAssocID="{2D61FEC6-0C81-4D50-ABFC-AC602C816A5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2F8845-EBB5-48E5-ACC7-F88FB886F08A}" type="pres">
      <dgm:prSet presAssocID="{D29B10D7-5183-4216-9928-0521DFEECF00}" presName="boxAndChildren" presStyleCnt="0"/>
      <dgm:spPr/>
    </dgm:pt>
    <dgm:pt modelId="{E5985C4C-4B39-4D22-B7AB-9AFC95DABBE8}" type="pres">
      <dgm:prSet presAssocID="{D29B10D7-5183-4216-9928-0521DFEECF00}" presName="parentTextBox" presStyleLbl="node1" presStyleIdx="0" presStyleCnt="3"/>
      <dgm:spPr/>
      <dgm:t>
        <a:bodyPr/>
        <a:lstStyle/>
        <a:p>
          <a:endParaRPr lang="en-US"/>
        </a:p>
      </dgm:t>
    </dgm:pt>
    <dgm:pt modelId="{0B3962FA-0C27-4138-8AB7-1B907D60AE0B}" type="pres">
      <dgm:prSet presAssocID="{D29B10D7-5183-4216-9928-0521DFEECF00}" presName="entireBox" presStyleLbl="node1" presStyleIdx="0" presStyleCnt="3"/>
      <dgm:spPr/>
      <dgm:t>
        <a:bodyPr/>
        <a:lstStyle/>
        <a:p>
          <a:endParaRPr lang="en-US"/>
        </a:p>
      </dgm:t>
    </dgm:pt>
    <dgm:pt modelId="{D0FF6516-A99A-45EC-BA02-9B0C46C22C07}" type="pres">
      <dgm:prSet presAssocID="{D29B10D7-5183-4216-9928-0521DFEECF00}" presName="descendantBox" presStyleCnt="0"/>
      <dgm:spPr/>
    </dgm:pt>
    <dgm:pt modelId="{B188F828-BAC9-4D9D-8B69-23A21475CFC8}" type="pres">
      <dgm:prSet presAssocID="{4AB81DC9-A6D2-440B-B806-E7ED3217A7EF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98F91-027E-4542-9C71-509BAB8C0227}" type="pres">
      <dgm:prSet presAssocID="{65B607D5-2A22-40F0-B396-881CD8CE175D}" presName="sp" presStyleCnt="0"/>
      <dgm:spPr/>
    </dgm:pt>
    <dgm:pt modelId="{F189D72C-6250-4F40-A05A-463252859B2B}" type="pres">
      <dgm:prSet presAssocID="{36DB8589-969D-4F3A-B249-EF7A773D30E5}" presName="arrowAndChildren" presStyleCnt="0"/>
      <dgm:spPr/>
    </dgm:pt>
    <dgm:pt modelId="{15E29D7C-FC08-490C-8D42-3510B3028961}" type="pres">
      <dgm:prSet presAssocID="{36DB8589-969D-4F3A-B249-EF7A773D30E5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A026359C-6EF0-48EB-A690-E50F412C2D6B}" type="pres">
      <dgm:prSet presAssocID="{36DB8589-969D-4F3A-B249-EF7A773D30E5}" presName="arrow" presStyleLbl="node1" presStyleIdx="1" presStyleCnt="3"/>
      <dgm:spPr/>
      <dgm:t>
        <a:bodyPr/>
        <a:lstStyle/>
        <a:p>
          <a:endParaRPr lang="en-US"/>
        </a:p>
      </dgm:t>
    </dgm:pt>
    <dgm:pt modelId="{9855BC65-668C-45E7-B3B8-C55A04AF08A2}" type="pres">
      <dgm:prSet presAssocID="{36DB8589-969D-4F3A-B249-EF7A773D30E5}" presName="descendantArrow" presStyleCnt="0"/>
      <dgm:spPr/>
    </dgm:pt>
    <dgm:pt modelId="{1D750B49-A01F-4C67-AFBC-40DED1351645}" type="pres">
      <dgm:prSet presAssocID="{A248D17B-3BD9-4508-9492-E54F705D08C0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8D4C71-E451-4D04-B582-84460EF80F4C}" type="pres">
      <dgm:prSet presAssocID="{2E085FE7-0C0E-4766-8EA0-DDD9C690DAB0}" presName="sp" presStyleCnt="0"/>
      <dgm:spPr/>
    </dgm:pt>
    <dgm:pt modelId="{CAA73F46-F675-4E0A-8939-54D901ACC0B4}" type="pres">
      <dgm:prSet presAssocID="{3DF6D0F1-83B3-4CBE-A53C-5B5DFA245361}" presName="arrowAndChildren" presStyleCnt="0"/>
      <dgm:spPr/>
    </dgm:pt>
    <dgm:pt modelId="{697FE919-AC2B-4C11-8142-E5847E9B5BF6}" type="pres">
      <dgm:prSet presAssocID="{3DF6D0F1-83B3-4CBE-A53C-5B5DFA245361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C24D776E-67B3-445C-B853-252123478927}" type="pres">
      <dgm:prSet presAssocID="{3DF6D0F1-83B3-4CBE-A53C-5B5DFA245361}" presName="arrow" presStyleLbl="node1" presStyleIdx="2" presStyleCnt="3"/>
      <dgm:spPr/>
      <dgm:t>
        <a:bodyPr/>
        <a:lstStyle/>
        <a:p>
          <a:endParaRPr lang="en-US"/>
        </a:p>
      </dgm:t>
    </dgm:pt>
    <dgm:pt modelId="{B6E9142C-7675-4736-8259-32E435061F6D}" type="pres">
      <dgm:prSet presAssocID="{3DF6D0F1-83B3-4CBE-A53C-5B5DFA245361}" presName="descendantArrow" presStyleCnt="0"/>
      <dgm:spPr/>
    </dgm:pt>
    <dgm:pt modelId="{D7C2D464-E9F6-4BB7-B3C6-B0FD5E53EA4F}" type="pres">
      <dgm:prSet presAssocID="{4E7C1D31-928E-40F8-87A3-8CB5F35FA778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FD4C86-9C48-4013-8FCB-5DB8EB389B6E}" type="presOf" srcId="{36DB8589-969D-4F3A-B249-EF7A773D30E5}" destId="{15E29D7C-FC08-490C-8D42-3510B3028961}" srcOrd="0" destOrd="0" presId="urn:microsoft.com/office/officeart/2005/8/layout/process4"/>
    <dgm:cxn modelId="{974CCE74-3C45-4D8D-BB09-98B58C8B2500}" type="presOf" srcId="{2D61FEC6-0C81-4D50-ABFC-AC602C816A59}" destId="{A52AAFA9-B20B-4E93-9CC5-2472723DDA78}" srcOrd="0" destOrd="0" presId="urn:microsoft.com/office/officeart/2005/8/layout/process4"/>
    <dgm:cxn modelId="{084E100B-2996-4F9E-9E8B-0031A25A21DA}" type="presOf" srcId="{3DF6D0F1-83B3-4CBE-A53C-5B5DFA245361}" destId="{697FE919-AC2B-4C11-8142-E5847E9B5BF6}" srcOrd="0" destOrd="0" presId="urn:microsoft.com/office/officeart/2005/8/layout/process4"/>
    <dgm:cxn modelId="{20AE068F-C293-494C-B4B7-7EEBA2E7BE12}" type="presOf" srcId="{3DF6D0F1-83B3-4CBE-A53C-5B5DFA245361}" destId="{C24D776E-67B3-445C-B853-252123478927}" srcOrd="1" destOrd="0" presId="urn:microsoft.com/office/officeart/2005/8/layout/process4"/>
    <dgm:cxn modelId="{295CCACF-2B0A-4A68-AD7A-AE36834F82E2}" type="presOf" srcId="{4AB81DC9-A6D2-440B-B806-E7ED3217A7EF}" destId="{B188F828-BAC9-4D9D-8B69-23A21475CFC8}" srcOrd="0" destOrd="0" presId="urn:microsoft.com/office/officeart/2005/8/layout/process4"/>
    <dgm:cxn modelId="{121D14AD-0504-447E-834C-317B82BB0B64}" srcId="{2D61FEC6-0C81-4D50-ABFC-AC602C816A59}" destId="{D29B10D7-5183-4216-9928-0521DFEECF00}" srcOrd="2" destOrd="0" parTransId="{5BAB1948-1740-4310-98DD-772B44F23BDC}" sibTransId="{6ACBF644-D960-4008-A71B-E3B68CD309DC}"/>
    <dgm:cxn modelId="{FFA75C74-8A3A-4DF9-8D33-350C7A081DDB}" type="presOf" srcId="{A248D17B-3BD9-4508-9492-E54F705D08C0}" destId="{1D750B49-A01F-4C67-AFBC-40DED1351645}" srcOrd="0" destOrd="0" presId="urn:microsoft.com/office/officeart/2005/8/layout/process4"/>
    <dgm:cxn modelId="{A9D8CCE8-2EB1-472E-8C2C-1373A42BFF2C}" type="presOf" srcId="{D29B10D7-5183-4216-9928-0521DFEECF00}" destId="{0B3962FA-0C27-4138-8AB7-1B907D60AE0B}" srcOrd="1" destOrd="0" presId="urn:microsoft.com/office/officeart/2005/8/layout/process4"/>
    <dgm:cxn modelId="{BD4B1C5A-DB81-4290-AE84-C6F23707B35D}" srcId="{2D61FEC6-0C81-4D50-ABFC-AC602C816A59}" destId="{36DB8589-969D-4F3A-B249-EF7A773D30E5}" srcOrd="1" destOrd="0" parTransId="{F1D18969-D52D-4D13-8AE1-7A7256E1AFB0}" sibTransId="{65B607D5-2A22-40F0-B396-881CD8CE175D}"/>
    <dgm:cxn modelId="{9BCA1A7D-9A07-4913-AD03-9377F361C00E}" type="presOf" srcId="{4E7C1D31-928E-40F8-87A3-8CB5F35FA778}" destId="{D7C2D464-E9F6-4BB7-B3C6-B0FD5E53EA4F}" srcOrd="0" destOrd="0" presId="urn:microsoft.com/office/officeart/2005/8/layout/process4"/>
    <dgm:cxn modelId="{274CC7B4-F8BD-4C7D-954D-D0E46545D2F8}" srcId="{3DF6D0F1-83B3-4CBE-A53C-5B5DFA245361}" destId="{4E7C1D31-928E-40F8-87A3-8CB5F35FA778}" srcOrd="0" destOrd="0" parTransId="{D86CC113-96B4-4330-AED6-8E387A10CDF4}" sibTransId="{8CA22940-356F-4478-B33C-DA609B7D65A1}"/>
    <dgm:cxn modelId="{B8061262-F03B-4E58-921D-9F5D6F63E66F}" type="presOf" srcId="{D29B10D7-5183-4216-9928-0521DFEECF00}" destId="{E5985C4C-4B39-4D22-B7AB-9AFC95DABBE8}" srcOrd="0" destOrd="0" presId="urn:microsoft.com/office/officeart/2005/8/layout/process4"/>
    <dgm:cxn modelId="{463CA886-D182-4D76-98E2-9E2E3B3CAE1C}" srcId="{2D61FEC6-0C81-4D50-ABFC-AC602C816A59}" destId="{3DF6D0F1-83B3-4CBE-A53C-5B5DFA245361}" srcOrd="0" destOrd="0" parTransId="{0225C135-6C34-4205-9667-FF9BD7DC7111}" sibTransId="{2E085FE7-0C0E-4766-8EA0-DDD9C690DAB0}"/>
    <dgm:cxn modelId="{21C1629E-6B5E-44E0-99F1-63B70AF38D8A}" srcId="{36DB8589-969D-4F3A-B249-EF7A773D30E5}" destId="{A248D17B-3BD9-4508-9492-E54F705D08C0}" srcOrd="0" destOrd="0" parTransId="{99A642D4-8524-478A-9D6B-5CFE8CC1F47E}" sibTransId="{B7B706AC-9732-460C-BD19-5A14FE1C312A}"/>
    <dgm:cxn modelId="{212579B8-67D9-4803-9D12-C1348EEF83C1}" type="presOf" srcId="{36DB8589-969D-4F3A-B249-EF7A773D30E5}" destId="{A026359C-6EF0-48EB-A690-E50F412C2D6B}" srcOrd="1" destOrd="0" presId="urn:microsoft.com/office/officeart/2005/8/layout/process4"/>
    <dgm:cxn modelId="{DBE6A1A3-53D6-437F-A27F-3E6191034DAE}" srcId="{D29B10D7-5183-4216-9928-0521DFEECF00}" destId="{4AB81DC9-A6D2-440B-B806-E7ED3217A7EF}" srcOrd="0" destOrd="0" parTransId="{F4995569-EB45-4B82-A7EB-603E3FE35971}" sibTransId="{1D1DC4B2-E7EE-4201-ABA1-698036F98CFF}"/>
    <dgm:cxn modelId="{70BF1EA0-3480-4BCD-B860-4E9F8968BF4A}" type="presParOf" srcId="{A52AAFA9-B20B-4E93-9CC5-2472723DDA78}" destId="{DA2F8845-EBB5-48E5-ACC7-F88FB886F08A}" srcOrd="0" destOrd="0" presId="urn:microsoft.com/office/officeart/2005/8/layout/process4"/>
    <dgm:cxn modelId="{01FBFC26-A79F-4F4D-99FF-61F6E440FF40}" type="presParOf" srcId="{DA2F8845-EBB5-48E5-ACC7-F88FB886F08A}" destId="{E5985C4C-4B39-4D22-B7AB-9AFC95DABBE8}" srcOrd="0" destOrd="0" presId="urn:microsoft.com/office/officeart/2005/8/layout/process4"/>
    <dgm:cxn modelId="{1F215C5C-CA75-4B19-8B32-C53753DC9765}" type="presParOf" srcId="{DA2F8845-EBB5-48E5-ACC7-F88FB886F08A}" destId="{0B3962FA-0C27-4138-8AB7-1B907D60AE0B}" srcOrd="1" destOrd="0" presId="urn:microsoft.com/office/officeart/2005/8/layout/process4"/>
    <dgm:cxn modelId="{CF03FC9E-6FFB-46A2-83F1-6001BF07BD00}" type="presParOf" srcId="{DA2F8845-EBB5-48E5-ACC7-F88FB886F08A}" destId="{D0FF6516-A99A-45EC-BA02-9B0C46C22C07}" srcOrd="2" destOrd="0" presId="urn:microsoft.com/office/officeart/2005/8/layout/process4"/>
    <dgm:cxn modelId="{FEC7A7D8-8595-47AB-AFDB-8A509C6AD72B}" type="presParOf" srcId="{D0FF6516-A99A-45EC-BA02-9B0C46C22C07}" destId="{B188F828-BAC9-4D9D-8B69-23A21475CFC8}" srcOrd="0" destOrd="0" presId="urn:microsoft.com/office/officeart/2005/8/layout/process4"/>
    <dgm:cxn modelId="{A66D940D-41C8-4266-9EBB-4EC06E61F5CD}" type="presParOf" srcId="{A52AAFA9-B20B-4E93-9CC5-2472723DDA78}" destId="{5A298F91-027E-4542-9C71-509BAB8C0227}" srcOrd="1" destOrd="0" presId="urn:microsoft.com/office/officeart/2005/8/layout/process4"/>
    <dgm:cxn modelId="{5BE7E30F-8B9B-4D25-B0B5-DF6451066E98}" type="presParOf" srcId="{A52AAFA9-B20B-4E93-9CC5-2472723DDA78}" destId="{F189D72C-6250-4F40-A05A-463252859B2B}" srcOrd="2" destOrd="0" presId="urn:microsoft.com/office/officeart/2005/8/layout/process4"/>
    <dgm:cxn modelId="{21BC314D-2E31-429A-AC7B-EA8BC281E3B2}" type="presParOf" srcId="{F189D72C-6250-4F40-A05A-463252859B2B}" destId="{15E29D7C-FC08-490C-8D42-3510B3028961}" srcOrd="0" destOrd="0" presId="urn:microsoft.com/office/officeart/2005/8/layout/process4"/>
    <dgm:cxn modelId="{EA8D86FC-C7E3-4516-BC01-76E5A9FE0B37}" type="presParOf" srcId="{F189D72C-6250-4F40-A05A-463252859B2B}" destId="{A026359C-6EF0-48EB-A690-E50F412C2D6B}" srcOrd="1" destOrd="0" presId="urn:microsoft.com/office/officeart/2005/8/layout/process4"/>
    <dgm:cxn modelId="{12688964-A5AF-4EFC-ADA3-F0827AB5EF36}" type="presParOf" srcId="{F189D72C-6250-4F40-A05A-463252859B2B}" destId="{9855BC65-668C-45E7-B3B8-C55A04AF08A2}" srcOrd="2" destOrd="0" presId="urn:microsoft.com/office/officeart/2005/8/layout/process4"/>
    <dgm:cxn modelId="{0588A66B-E8C5-4EC7-8C63-C1773AC57879}" type="presParOf" srcId="{9855BC65-668C-45E7-B3B8-C55A04AF08A2}" destId="{1D750B49-A01F-4C67-AFBC-40DED1351645}" srcOrd="0" destOrd="0" presId="urn:microsoft.com/office/officeart/2005/8/layout/process4"/>
    <dgm:cxn modelId="{FAB26672-041A-4931-B5A0-A38505E13E57}" type="presParOf" srcId="{A52AAFA9-B20B-4E93-9CC5-2472723DDA78}" destId="{FA8D4C71-E451-4D04-B582-84460EF80F4C}" srcOrd="3" destOrd="0" presId="urn:microsoft.com/office/officeart/2005/8/layout/process4"/>
    <dgm:cxn modelId="{7952495D-BA1B-4600-AAB6-5762456461F0}" type="presParOf" srcId="{A52AAFA9-B20B-4E93-9CC5-2472723DDA78}" destId="{CAA73F46-F675-4E0A-8939-54D901ACC0B4}" srcOrd="4" destOrd="0" presId="urn:microsoft.com/office/officeart/2005/8/layout/process4"/>
    <dgm:cxn modelId="{32FCD0D1-B6F2-49CB-94E3-70CC34835346}" type="presParOf" srcId="{CAA73F46-F675-4E0A-8939-54D901ACC0B4}" destId="{697FE919-AC2B-4C11-8142-E5847E9B5BF6}" srcOrd="0" destOrd="0" presId="urn:microsoft.com/office/officeart/2005/8/layout/process4"/>
    <dgm:cxn modelId="{86289DDB-33CC-458B-B472-0655484E75E1}" type="presParOf" srcId="{CAA73F46-F675-4E0A-8939-54D901ACC0B4}" destId="{C24D776E-67B3-445C-B853-252123478927}" srcOrd="1" destOrd="0" presId="urn:microsoft.com/office/officeart/2005/8/layout/process4"/>
    <dgm:cxn modelId="{700C3447-ECF7-4F31-A6DF-39A744E03950}" type="presParOf" srcId="{CAA73F46-F675-4E0A-8939-54D901ACC0B4}" destId="{B6E9142C-7675-4736-8259-32E435061F6D}" srcOrd="2" destOrd="0" presId="urn:microsoft.com/office/officeart/2005/8/layout/process4"/>
    <dgm:cxn modelId="{F2D50855-FF90-4E80-844C-23B876252690}" type="presParOf" srcId="{B6E9142C-7675-4736-8259-32E435061F6D}" destId="{D7C2D464-E9F6-4BB7-B3C6-B0FD5E53EA4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310CDE-079E-4314-AC2E-17665D97E76D}" type="doc">
      <dgm:prSet loTypeId="urn:microsoft.com/office/officeart/2005/8/layout/hChevron3" loCatId="process" qsTypeId="urn:microsoft.com/office/officeart/2005/8/quickstyle/simple1" qsCatId="simple" csTypeId="urn:microsoft.com/office/officeart/2005/8/colors/accent2_1" csCatId="accent2" phldr="1"/>
      <dgm:spPr/>
    </dgm:pt>
    <dgm:pt modelId="{79F750B7-DCDF-4EBA-A38F-9CF3B138B0EF}">
      <dgm:prSet phldrT="[Text]" custT="1"/>
      <dgm:spPr/>
      <dgm:t>
        <a:bodyPr/>
        <a:lstStyle/>
        <a:p>
          <a:r>
            <a:rPr lang="en-US" sz="2000" dirty="0" smtClean="0">
              <a:latin typeface="Courier New" pitchFamily="49" charset="0"/>
              <a:cs typeface="Courier New" pitchFamily="49" charset="0"/>
            </a:rPr>
            <a:t>if...else</a:t>
          </a:r>
          <a:r>
            <a:rPr lang="en-US" sz="2000" dirty="0" smtClean="0"/>
            <a:t> </a:t>
          </a:r>
        </a:p>
      </dgm:t>
    </dgm:pt>
    <dgm:pt modelId="{852D417E-33D1-44B3-8FF1-74A69FBF560D}" type="parTrans" cxnId="{9FB83B65-ADB7-41C7-8320-E339991E401D}">
      <dgm:prSet/>
      <dgm:spPr/>
      <dgm:t>
        <a:bodyPr/>
        <a:lstStyle/>
        <a:p>
          <a:endParaRPr lang="en-US"/>
        </a:p>
      </dgm:t>
    </dgm:pt>
    <dgm:pt modelId="{04CEF2A1-60A8-42A3-8B05-5FB977DBEAB4}" type="sibTrans" cxnId="{9FB83B65-ADB7-41C7-8320-E339991E401D}">
      <dgm:prSet/>
      <dgm:spPr/>
      <dgm:t>
        <a:bodyPr/>
        <a:lstStyle/>
        <a:p>
          <a:endParaRPr lang="en-US"/>
        </a:p>
      </dgm:t>
    </dgm:pt>
    <dgm:pt modelId="{E5961418-EC87-4727-9C7A-90FCBFEC5F84}">
      <dgm:prSet phldrT="[Text]" custT="1"/>
      <dgm:spPr/>
      <dgm:t>
        <a:bodyPr/>
        <a:lstStyle/>
        <a:p>
          <a:r>
            <a:rPr lang="en-US" sz="1600" dirty="0" smtClean="0">
              <a:latin typeface="Courier New" pitchFamily="49" charset="0"/>
              <a:cs typeface="Courier New" pitchFamily="49" charset="0"/>
            </a:rPr>
            <a:t>switch...case</a:t>
          </a:r>
          <a:endParaRPr lang="en-US" sz="1600" dirty="0"/>
        </a:p>
      </dgm:t>
    </dgm:pt>
    <dgm:pt modelId="{2A5AF511-C215-495F-A295-E9F5EA891175}" type="parTrans" cxnId="{04D92A40-9C3B-4347-AD3C-171488B5DD10}">
      <dgm:prSet/>
      <dgm:spPr/>
      <dgm:t>
        <a:bodyPr/>
        <a:lstStyle/>
        <a:p>
          <a:endParaRPr lang="en-US"/>
        </a:p>
      </dgm:t>
    </dgm:pt>
    <dgm:pt modelId="{BFE88D35-FAF5-4723-B330-113A5CC79A99}" type="sibTrans" cxnId="{04D92A40-9C3B-4347-AD3C-171488B5DD10}">
      <dgm:prSet/>
      <dgm:spPr/>
      <dgm:t>
        <a:bodyPr/>
        <a:lstStyle/>
        <a:p>
          <a:endParaRPr lang="en-US"/>
        </a:p>
      </dgm:t>
    </dgm:pt>
    <dgm:pt modelId="{4333AD5F-4DEB-4821-A7BD-638DCC4B1AA4}" type="pres">
      <dgm:prSet presAssocID="{B5310CDE-079E-4314-AC2E-17665D97E76D}" presName="Name0" presStyleCnt="0">
        <dgm:presLayoutVars>
          <dgm:dir/>
          <dgm:resizeHandles val="exact"/>
        </dgm:presLayoutVars>
      </dgm:prSet>
      <dgm:spPr/>
    </dgm:pt>
    <dgm:pt modelId="{F53F59D1-4F99-4E4D-B9E0-9A382DFFAEFE}" type="pres">
      <dgm:prSet presAssocID="{79F750B7-DCDF-4EBA-A38F-9CF3B138B0EF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2A2BF0-5A48-442D-B3B1-25180BA32A25}" type="pres">
      <dgm:prSet presAssocID="{04CEF2A1-60A8-42A3-8B05-5FB977DBEAB4}" presName="parSpace" presStyleCnt="0"/>
      <dgm:spPr/>
    </dgm:pt>
    <dgm:pt modelId="{AD0103D1-BB62-4BCA-9A3D-4EA30AB8B99D}" type="pres">
      <dgm:prSet presAssocID="{E5961418-EC87-4727-9C7A-90FCBFEC5F84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1CB694-7058-4FEE-9EBF-F072DC839803}" type="presOf" srcId="{E5961418-EC87-4727-9C7A-90FCBFEC5F84}" destId="{AD0103D1-BB62-4BCA-9A3D-4EA30AB8B99D}" srcOrd="0" destOrd="0" presId="urn:microsoft.com/office/officeart/2005/8/layout/hChevron3"/>
    <dgm:cxn modelId="{9FB83B65-ADB7-41C7-8320-E339991E401D}" srcId="{B5310CDE-079E-4314-AC2E-17665D97E76D}" destId="{79F750B7-DCDF-4EBA-A38F-9CF3B138B0EF}" srcOrd="0" destOrd="0" parTransId="{852D417E-33D1-44B3-8FF1-74A69FBF560D}" sibTransId="{04CEF2A1-60A8-42A3-8B05-5FB977DBEAB4}"/>
    <dgm:cxn modelId="{1D5F7F97-524C-45E6-9FCD-55344C63CADC}" type="presOf" srcId="{79F750B7-DCDF-4EBA-A38F-9CF3B138B0EF}" destId="{F53F59D1-4F99-4E4D-B9E0-9A382DFFAEFE}" srcOrd="0" destOrd="0" presId="urn:microsoft.com/office/officeart/2005/8/layout/hChevron3"/>
    <dgm:cxn modelId="{28AC5317-C12C-42CF-AE06-DEAC06E056A0}" type="presOf" srcId="{B5310CDE-079E-4314-AC2E-17665D97E76D}" destId="{4333AD5F-4DEB-4821-A7BD-638DCC4B1AA4}" srcOrd="0" destOrd="0" presId="urn:microsoft.com/office/officeart/2005/8/layout/hChevron3"/>
    <dgm:cxn modelId="{04D92A40-9C3B-4347-AD3C-171488B5DD10}" srcId="{B5310CDE-079E-4314-AC2E-17665D97E76D}" destId="{E5961418-EC87-4727-9C7A-90FCBFEC5F84}" srcOrd="1" destOrd="0" parTransId="{2A5AF511-C215-495F-A295-E9F5EA891175}" sibTransId="{BFE88D35-FAF5-4723-B330-113A5CC79A99}"/>
    <dgm:cxn modelId="{6CA9E07B-1078-4CFD-85BD-757E6BFBA43E}" type="presParOf" srcId="{4333AD5F-4DEB-4821-A7BD-638DCC4B1AA4}" destId="{F53F59D1-4F99-4E4D-B9E0-9A382DFFAEFE}" srcOrd="0" destOrd="0" presId="urn:microsoft.com/office/officeart/2005/8/layout/hChevron3"/>
    <dgm:cxn modelId="{F32E35E6-4DD1-4D51-A1AE-96310F09DE4A}" type="presParOf" srcId="{4333AD5F-4DEB-4821-A7BD-638DCC4B1AA4}" destId="{CD2A2BF0-5A48-442D-B3B1-25180BA32A25}" srcOrd="1" destOrd="0" presId="urn:microsoft.com/office/officeart/2005/8/layout/hChevron3"/>
    <dgm:cxn modelId="{08178369-B051-476A-9CAB-61AA33A563DE}" type="presParOf" srcId="{4333AD5F-4DEB-4821-A7BD-638DCC4B1AA4}" destId="{AD0103D1-BB62-4BCA-9A3D-4EA30AB8B99D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A41B24-9F45-4A35-A3A1-AC2C99BE6468}" type="doc">
      <dgm:prSet loTypeId="urn:microsoft.com/office/officeart/2005/8/layout/pyramid2" loCatId="pyramid" qsTypeId="urn:microsoft.com/office/officeart/2005/8/quickstyle/3d3" qsCatId="3D" csTypeId="urn:microsoft.com/office/officeart/2005/8/colors/accent2_3" csCatId="accent2" phldr="1"/>
      <dgm:spPr/>
    </dgm:pt>
    <dgm:pt modelId="{BF79406E-28F3-479A-A307-35977E0C2FC7}">
      <dgm:prSet phldrT="[Text]" custT="1"/>
      <dgm:spPr/>
      <dgm:t>
        <a:bodyPr/>
        <a:lstStyle/>
        <a:p>
          <a:r>
            <a:rPr lang="en-US" sz="1600" dirty="0" smtClean="0">
              <a:latin typeface="Courier New" pitchFamily="49" charset="0"/>
              <a:cs typeface="Courier New" pitchFamily="49" charset="0"/>
            </a:rPr>
            <a:t>isNaN(</a:t>
          </a:r>
          <a:r>
            <a:rPr lang="en-US" sz="1500" dirty="0" smtClean="0">
              <a:latin typeface="Courier New" pitchFamily="49" charset="0"/>
              <a:cs typeface="Courier New" pitchFamily="49" charset="0"/>
            </a:rPr>
            <a:t>)</a:t>
          </a:r>
          <a:endParaRPr lang="en-US" sz="1500" dirty="0">
            <a:latin typeface="Courier New" pitchFamily="49" charset="0"/>
            <a:cs typeface="Courier New" pitchFamily="49" charset="0"/>
          </a:endParaRPr>
        </a:p>
      </dgm:t>
    </dgm:pt>
    <dgm:pt modelId="{FE11FE09-93D7-4D11-98FF-1F22372FADC5}" type="parTrans" cxnId="{2631C1E0-55DD-4F8C-92C0-362EDE045841}">
      <dgm:prSet/>
      <dgm:spPr/>
      <dgm:t>
        <a:bodyPr/>
        <a:lstStyle/>
        <a:p>
          <a:endParaRPr lang="en-US"/>
        </a:p>
      </dgm:t>
    </dgm:pt>
    <dgm:pt modelId="{09614A7C-E9D4-45D9-BE76-8A91B3DD9D60}" type="sibTrans" cxnId="{2631C1E0-55DD-4F8C-92C0-362EDE045841}">
      <dgm:prSet/>
      <dgm:spPr/>
      <dgm:t>
        <a:bodyPr/>
        <a:lstStyle/>
        <a:p>
          <a:endParaRPr lang="en-US"/>
        </a:p>
      </dgm:t>
    </dgm:pt>
    <dgm:pt modelId="{B2428926-5FCF-4022-BD84-ABF21570B3FA}">
      <dgm:prSet phldrT="[Text]" custT="1"/>
      <dgm:spPr/>
      <dgm:t>
        <a:bodyPr/>
        <a:lstStyle/>
        <a:p>
          <a:r>
            <a:rPr lang="en-US" sz="1600" dirty="0" err="1" smtClean="0">
              <a:latin typeface="Courier New" pitchFamily="49" charset="0"/>
              <a:cs typeface="Courier New" pitchFamily="49" charset="0"/>
            </a:rPr>
            <a:t>parseInt</a:t>
          </a:r>
          <a:r>
            <a:rPr lang="en-US" sz="1600" dirty="0" smtClean="0">
              <a:latin typeface="Courier New" pitchFamily="49" charset="0"/>
              <a:cs typeface="Courier New" pitchFamily="49" charset="0"/>
            </a:rPr>
            <a:t>()</a:t>
          </a:r>
          <a:endParaRPr lang="en-US" sz="1600" dirty="0">
            <a:latin typeface="Courier New" pitchFamily="49" charset="0"/>
            <a:cs typeface="Courier New" pitchFamily="49" charset="0"/>
          </a:endParaRPr>
        </a:p>
      </dgm:t>
    </dgm:pt>
    <dgm:pt modelId="{CE69C5F6-77D2-4288-94C1-DB2545EE7F2A}" type="parTrans" cxnId="{64921571-3435-4E56-A184-5E3D896AACCC}">
      <dgm:prSet/>
      <dgm:spPr/>
      <dgm:t>
        <a:bodyPr/>
        <a:lstStyle/>
        <a:p>
          <a:endParaRPr lang="en-US"/>
        </a:p>
      </dgm:t>
    </dgm:pt>
    <dgm:pt modelId="{F04DAFB9-CDF1-4DF8-90F4-88CCB0B73B11}" type="sibTrans" cxnId="{64921571-3435-4E56-A184-5E3D896AACCC}">
      <dgm:prSet/>
      <dgm:spPr/>
      <dgm:t>
        <a:bodyPr/>
        <a:lstStyle/>
        <a:p>
          <a:endParaRPr lang="en-US"/>
        </a:p>
      </dgm:t>
    </dgm:pt>
    <dgm:pt modelId="{BED6B0F7-2ACB-4293-B73C-EA5FFFB0C0C1}">
      <dgm:prSet phldrT="[Text]" custT="1"/>
      <dgm:spPr/>
      <dgm:t>
        <a:bodyPr/>
        <a:lstStyle/>
        <a:p>
          <a:r>
            <a:rPr lang="en-US" sz="1600" dirty="0" smtClean="0">
              <a:latin typeface="Courier New" pitchFamily="49" charset="0"/>
              <a:cs typeface="Courier New" pitchFamily="49" charset="0"/>
            </a:rPr>
            <a:t>eval(</a:t>
          </a:r>
          <a:r>
            <a:rPr lang="en-US" sz="1500" dirty="0" smtClean="0">
              <a:latin typeface="Courier New" pitchFamily="49" charset="0"/>
              <a:cs typeface="Courier New" pitchFamily="49" charset="0"/>
            </a:rPr>
            <a:t>)</a:t>
          </a:r>
          <a:endParaRPr lang="en-US" sz="1500" dirty="0">
            <a:latin typeface="Courier New" pitchFamily="49" charset="0"/>
            <a:cs typeface="Courier New" pitchFamily="49" charset="0"/>
          </a:endParaRPr>
        </a:p>
      </dgm:t>
    </dgm:pt>
    <dgm:pt modelId="{3FDB75BB-4993-4A94-A100-815D3CF8DC4E}" type="parTrans" cxnId="{2DADCB63-1830-48DF-8321-3658E22B6C69}">
      <dgm:prSet/>
      <dgm:spPr/>
      <dgm:t>
        <a:bodyPr/>
        <a:lstStyle/>
        <a:p>
          <a:endParaRPr lang="en-US"/>
        </a:p>
      </dgm:t>
    </dgm:pt>
    <dgm:pt modelId="{902FB258-C356-496C-86C1-46AA858B1D9A}" type="sibTrans" cxnId="{2DADCB63-1830-48DF-8321-3658E22B6C69}">
      <dgm:prSet/>
      <dgm:spPr/>
      <dgm:t>
        <a:bodyPr/>
        <a:lstStyle/>
        <a:p>
          <a:endParaRPr lang="en-US"/>
        </a:p>
      </dgm:t>
    </dgm:pt>
    <dgm:pt modelId="{AF4CD913-907C-4DC2-9D9B-E2D8599B4A41}">
      <dgm:prSet phldrT="[Text]" custT="1"/>
      <dgm:spPr/>
      <dgm:t>
        <a:bodyPr/>
        <a:lstStyle/>
        <a:p>
          <a:r>
            <a:rPr lang="en-US" sz="1600" dirty="0" smtClean="0">
              <a:latin typeface="Courier New" pitchFamily="49" charset="0"/>
              <a:cs typeface="Courier New" pitchFamily="49" charset="0"/>
            </a:rPr>
            <a:t>prompt()</a:t>
          </a:r>
          <a:endParaRPr lang="en-US" sz="1600" dirty="0">
            <a:latin typeface="Courier New" pitchFamily="49" charset="0"/>
            <a:cs typeface="Courier New" pitchFamily="49" charset="0"/>
          </a:endParaRPr>
        </a:p>
      </dgm:t>
    </dgm:pt>
    <dgm:pt modelId="{1B7235A6-F7FD-4D84-A469-EEEA1C2DE614}" type="parTrans" cxnId="{1E25C327-FF17-4462-A76B-F9AB748C8271}">
      <dgm:prSet/>
      <dgm:spPr/>
      <dgm:t>
        <a:bodyPr/>
        <a:lstStyle/>
        <a:p>
          <a:endParaRPr lang="en-US"/>
        </a:p>
      </dgm:t>
    </dgm:pt>
    <dgm:pt modelId="{2C6F3322-EF4E-4AB6-BB68-3900AB0D644E}" type="sibTrans" cxnId="{1E25C327-FF17-4462-A76B-F9AB748C8271}">
      <dgm:prSet/>
      <dgm:spPr/>
      <dgm:t>
        <a:bodyPr/>
        <a:lstStyle/>
        <a:p>
          <a:endParaRPr lang="en-US"/>
        </a:p>
      </dgm:t>
    </dgm:pt>
    <dgm:pt modelId="{4598A70F-5C52-4B5C-B0C8-C491DD137152}">
      <dgm:prSet phldrT="[Text]" custT="1"/>
      <dgm:spPr/>
      <dgm:t>
        <a:bodyPr/>
        <a:lstStyle/>
        <a:p>
          <a:r>
            <a:rPr lang="en-US" sz="1600" dirty="0" smtClean="0">
              <a:latin typeface="Courier New" pitchFamily="49" charset="0"/>
              <a:cs typeface="Courier New" pitchFamily="49" charset="0"/>
            </a:rPr>
            <a:t>confirm()</a:t>
          </a:r>
          <a:endParaRPr lang="en-US" sz="1600" dirty="0">
            <a:latin typeface="Courier New" pitchFamily="49" charset="0"/>
            <a:cs typeface="Courier New" pitchFamily="49" charset="0"/>
          </a:endParaRPr>
        </a:p>
      </dgm:t>
    </dgm:pt>
    <dgm:pt modelId="{0186DC7A-AF13-467F-A625-EA2E0B901206}" type="parTrans" cxnId="{0F662D69-48EB-43AF-8191-1B0284654BE3}">
      <dgm:prSet/>
      <dgm:spPr/>
      <dgm:t>
        <a:bodyPr/>
        <a:lstStyle/>
        <a:p>
          <a:endParaRPr lang="en-US"/>
        </a:p>
      </dgm:t>
    </dgm:pt>
    <dgm:pt modelId="{6A154A93-0584-4494-B13E-8828E28F5193}" type="sibTrans" cxnId="{0F662D69-48EB-43AF-8191-1B0284654BE3}">
      <dgm:prSet/>
      <dgm:spPr/>
      <dgm:t>
        <a:bodyPr/>
        <a:lstStyle/>
        <a:p>
          <a:endParaRPr lang="en-US"/>
        </a:p>
      </dgm:t>
    </dgm:pt>
    <dgm:pt modelId="{DC94AA2B-1C70-4C32-B351-858680CD2B1F}">
      <dgm:prSet phldrT="[Text]" custT="1"/>
      <dgm:spPr/>
      <dgm:t>
        <a:bodyPr/>
        <a:lstStyle/>
        <a:p>
          <a:r>
            <a:rPr lang="en-US" sz="1600" dirty="0" smtClean="0">
              <a:latin typeface="Courier New" pitchFamily="49" charset="0"/>
              <a:cs typeface="Courier New" pitchFamily="49" charset="0"/>
            </a:rPr>
            <a:t>parseFloat()</a:t>
          </a:r>
          <a:endParaRPr lang="en-US" sz="1600" dirty="0">
            <a:latin typeface="Courier New" pitchFamily="49" charset="0"/>
            <a:cs typeface="Courier New" pitchFamily="49" charset="0"/>
          </a:endParaRPr>
        </a:p>
      </dgm:t>
    </dgm:pt>
    <dgm:pt modelId="{FE74DD45-F3A4-4C83-8736-2A22A2C36F21}" type="parTrans" cxnId="{20C8896D-9F8F-41B4-B1D6-3CBFF0A3E4E8}">
      <dgm:prSet/>
      <dgm:spPr/>
      <dgm:t>
        <a:bodyPr/>
        <a:lstStyle/>
        <a:p>
          <a:endParaRPr lang="en-US"/>
        </a:p>
      </dgm:t>
    </dgm:pt>
    <dgm:pt modelId="{77294812-D4D2-48C9-AEEB-FD4379FD2D9C}" type="sibTrans" cxnId="{20C8896D-9F8F-41B4-B1D6-3CBFF0A3E4E8}">
      <dgm:prSet/>
      <dgm:spPr/>
      <dgm:t>
        <a:bodyPr/>
        <a:lstStyle/>
        <a:p>
          <a:endParaRPr lang="en-US"/>
        </a:p>
      </dgm:t>
    </dgm:pt>
    <dgm:pt modelId="{EA658944-45A7-4B9C-8C68-2544F3DF9A43}" type="pres">
      <dgm:prSet presAssocID="{00A41B24-9F45-4A35-A3A1-AC2C99BE6468}" presName="compositeShape" presStyleCnt="0">
        <dgm:presLayoutVars>
          <dgm:dir/>
          <dgm:resizeHandles/>
        </dgm:presLayoutVars>
      </dgm:prSet>
      <dgm:spPr/>
    </dgm:pt>
    <dgm:pt modelId="{F4BDBDCB-4848-4C0B-8291-ED2B7E75A5B6}" type="pres">
      <dgm:prSet presAssocID="{00A41B24-9F45-4A35-A3A1-AC2C99BE6468}" presName="pyramid" presStyleLbl="node1" presStyleIdx="0" presStyleCnt="1" custLinFactNeighborY="-2362"/>
      <dgm:spPr/>
    </dgm:pt>
    <dgm:pt modelId="{F67B63B0-9F8E-41A0-BDCA-45580225B8D7}" type="pres">
      <dgm:prSet presAssocID="{00A41B24-9F45-4A35-A3A1-AC2C99BE6468}" presName="theList" presStyleCnt="0"/>
      <dgm:spPr/>
    </dgm:pt>
    <dgm:pt modelId="{8F366915-543A-4A99-A2BD-F885609A2A3A}" type="pres">
      <dgm:prSet presAssocID="{BF79406E-28F3-479A-A307-35977E0C2FC7}" presName="a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94678-724D-439C-86F9-436E3BD8DEC9}" type="pres">
      <dgm:prSet presAssocID="{BF79406E-28F3-479A-A307-35977E0C2FC7}" presName="aSpace" presStyleCnt="0"/>
      <dgm:spPr/>
    </dgm:pt>
    <dgm:pt modelId="{78F586A6-B640-4EDA-8F62-31D94D0DF541}" type="pres">
      <dgm:prSet presAssocID="{B2428926-5FCF-4022-BD84-ABF21570B3FA}" presName="a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1B6AC2-A345-42FC-B779-F5D40662841F}" type="pres">
      <dgm:prSet presAssocID="{B2428926-5FCF-4022-BD84-ABF21570B3FA}" presName="aSpace" presStyleCnt="0"/>
      <dgm:spPr/>
    </dgm:pt>
    <dgm:pt modelId="{7B17CB3C-C30C-4DFD-BA6B-DEC84820BF3C}" type="pres">
      <dgm:prSet presAssocID="{BED6B0F7-2ACB-4293-B73C-EA5FFFB0C0C1}" presName="a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3C10CE-F9E7-48E2-9BA4-24CCBBF75A3E}" type="pres">
      <dgm:prSet presAssocID="{BED6B0F7-2ACB-4293-B73C-EA5FFFB0C0C1}" presName="aSpace" presStyleCnt="0"/>
      <dgm:spPr/>
    </dgm:pt>
    <dgm:pt modelId="{1D05AE86-AE62-42AE-99B5-E421DD9A7513}" type="pres">
      <dgm:prSet presAssocID="{AF4CD913-907C-4DC2-9D9B-E2D8599B4A41}" presName="a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E0D04D-8EB2-4CE0-8446-095879562DD2}" type="pres">
      <dgm:prSet presAssocID="{AF4CD913-907C-4DC2-9D9B-E2D8599B4A41}" presName="aSpace" presStyleCnt="0"/>
      <dgm:spPr/>
    </dgm:pt>
    <dgm:pt modelId="{3CFF4F83-770B-439D-8A12-C9E5B4A2468E}" type="pres">
      <dgm:prSet presAssocID="{4598A70F-5C52-4B5C-B0C8-C491DD137152}" presName="a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357F3-B6AA-47F0-9938-C6FBD35A8273}" type="pres">
      <dgm:prSet presAssocID="{4598A70F-5C52-4B5C-B0C8-C491DD137152}" presName="aSpace" presStyleCnt="0"/>
      <dgm:spPr/>
    </dgm:pt>
    <dgm:pt modelId="{5EFBE2A6-0202-4E74-9A77-5E3A439D05D2}" type="pres">
      <dgm:prSet presAssocID="{DC94AA2B-1C70-4C32-B351-858680CD2B1F}" presName="a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1552BC-A02F-4084-9D9F-8E2FC1288D37}" type="pres">
      <dgm:prSet presAssocID="{DC94AA2B-1C70-4C32-B351-858680CD2B1F}" presName="aSpace" presStyleCnt="0"/>
      <dgm:spPr/>
    </dgm:pt>
  </dgm:ptLst>
  <dgm:cxnLst>
    <dgm:cxn modelId="{F5C67C53-9FA0-4687-BC71-1A9F05E5E672}" type="presOf" srcId="{4598A70F-5C52-4B5C-B0C8-C491DD137152}" destId="{3CFF4F83-770B-439D-8A12-C9E5B4A2468E}" srcOrd="0" destOrd="0" presId="urn:microsoft.com/office/officeart/2005/8/layout/pyramid2"/>
    <dgm:cxn modelId="{64921571-3435-4E56-A184-5E3D896AACCC}" srcId="{00A41B24-9F45-4A35-A3A1-AC2C99BE6468}" destId="{B2428926-5FCF-4022-BD84-ABF21570B3FA}" srcOrd="1" destOrd="0" parTransId="{CE69C5F6-77D2-4288-94C1-DB2545EE7F2A}" sibTransId="{F04DAFB9-CDF1-4DF8-90F4-88CCB0B73B11}"/>
    <dgm:cxn modelId="{C91CBC39-BA3C-4271-A5BB-5BD3500A38EC}" type="presOf" srcId="{AF4CD913-907C-4DC2-9D9B-E2D8599B4A41}" destId="{1D05AE86-AE62-42AE-99B5-E421DD9A7513}" srcOrd="0" destOrd="0" presId="urn:microsoft.com/office/officeart/2005/8/layout/pyramid2"/>
    <dgm:cxn modelId="{20C8896D-9F8F-41B4-B1D6-3CBFF0A3E4E8}" srcId="{00A41B24-9F45-4A35-A3A1-AC2C99BE6468}" destId="{DC94AA2B-1C70-4C32-B351-858680CD2B1F}" srcOrd="5" destOrd="0" parTransId="{FE74DD45-F3A4-4C83-8736-2A22A2C36F21}" sibTransId="{77294812-D4D2-48C9-AEEB-FD4379FD2D9C}"/>
    <dgm:cxn modelId="{CC09E515-B35A-44E2-A5E2-A9D47F679B32}" type="presOf" srcId="{DC94AA2B-1C70-4C32-B351-858680CD2B1F}" destId="{5EFBE2A6-0202-4E74-9A77-5E3A439D05D2}" srcOrd="0" destOrd="0" presId="urn:microsoft.com/office/officeart/2005/8/layout/pyramid2"/>
    <dgm:cxn modelId="{1E25C327-FF17-4462-A76B-F9AB748C8271}" srcId="{00A41B24-9F45-4A35-A3A1-AC2C99BE6468}" destId="{AF4CD913-907C-4DC2-9D9B-E2D8599B4A41}" srcOrd="3" destOrd="0" parTransId="{1B7235A6-F7FD-4D84-A469-EEEA1C2DE614}" sibTransId="{2C6F3322-EF4E-4AB6-BB68-3900AB0D644E}"/>
    <dgm:cxn modelId="{DB25D9E0-4B7C-479E-AEC4-5B76C8E69400}" type="presOf" srcId="{B2428926-5FCF-4022-BD84-ABF21570B3FA}" destId="{78F586A6-B640-4EDA-8F62-31D94D0DF541}" srcOrd="0" destOrd="0" presId="urn:microsoft.com/office/officeart/2005/8/layout/pyramid2"/>
    <dgm:cxn modelId="{2631C1E0-55DD-4F8C-92C0-362EDE045841}" srcId="{00A41B24-9F45-4A35-A3A1-AC2C99BE6468}" destId="{BF79406E-28F3-479A-A307-35977E0C2FC7}" srcOrd="0" destOrd="0" parTransId="{FE11FE09-93D7-4D11-98FF-1F22372FADC5}" sibTransId="{09614A7C-E9D4-45D9-BE76-8A91B3DD9D60}"/>
    <dgm:cxn modelId="{5646277E-E3D1-41E4-BC25-446AC1B070ED}" type="presOf" srcId="{00A41B24-9F45-4A35-A3A1-AC2C99BE6468}" destId="{EA658944-45A7-4B9C-8C68-2544F3DF9A43}" srcOrd="0" destOrd="0" presId="urn:microsoft.com/office/officeart/2005/8/layout/pyramid2"/>
    <dgm:cxn modelId="{2DADCB63-1830-48DF-8321-3658E22B6C69}" srcId="{00A41B24-9F45-4A35-A3A1-AC2C99BE6468}" destId="{BED6B0F7-2ACB-4293-B73C-EA5FFFB0C0C1}" srcOrd="2" destOrd="0" parTransId="{3FDB75BB-4993-4A94-A100-815D3CF8DC4E}" sibTransId="{902FB258-C356-496C-86C1-46AA858B1D9A}"/>
    <dgm:cxn modelId="{C9C8BF7A-8200-4A0A-8BB5-49750808F150}" type="presOf" srcId="{BED6B0F7-2ACB-4293-B73C-EA5FFFB0C0C1}" destId="{7B17CB3C-C30C-4DFD-BA6B-DEC84820BF3C}" srcOrd="0" destOrd="0" presId="urn:microsoft.com/office/officeart/2005/8/layout/pyramid2"/>
    <dgm:cxn modelId="{0F662D69-48EB-43AF-8191-1B0284654BE3}" srcId="{00A41B24-9F45-4A35-A3A1-AC2C99BE6468}" destId="{4598A70F-5C52-4B5C-B0C8-C491DD137152}" srcOrd="4" destOrd="0" parTransId="{0186DC7A-AF13-467F-A625-EA2E0B901206}" sibTransId="{6A154A93-0584-4494-B13E-8828E28F5193}"/>
    <dgm:cxn modelId="{C5FAFBDD-8A30-4DFC-98F6-C4A5778F0E2B}" type="presOf" srcId="{BF79406E-28F3-479A-A307-35977E0C2FC7}" destId="{8F366915-543A-4A99-A2BD-F885609A2A3A}" srcOrd="0" destOrd="0" presId="urn:microsoft.com/office/officeart/2005/8/layout/pyramid2"/>
    <dgm:cxn modelId="{88C7BC00-FBE6-4BCA-A4B9-30D36E290494}" type="presParOf" srcId="{EA658944-45A7-4B9C-8C68-2544F3DF9A43}" destId="{F4BDBDCB-4848-4C0B-8291-ED2B7E75A5B6}" srcOrd="0" destOrd="0" presId="urn:microsoft.com/office/officeart/2005/8/layout/pyramid2"/>
    <dgm:cxn modelId="{EF390B4A-EE32-43F7-8CD3-C10C17FF17C8}" type="presParOf" srcId="{EA658944-45A7-4B9C-8C68-2544F3DF9A43}" destId="{F67B63B0-9F8E-41A0-BDCA-45580225B8D7}" srcOrd="1" destOrd="0" presId="urn:microsoft.com/office/officeart/2005/8/layout/pyramid2"/>
    <dgm:cxn modelId="{1FCC9926-C4D6-4629-92EB-7DB4BFA5A6D8}" type="presParOf" srcId="{F67B63B0-9F8E-41A0-BDCA-45580225B8D7}" destId="{8F366915-543A-4A99-A2BD-F885609A2A3A}" srcOrd="0" destOrd="0" presId="urn:microsoft.com/office/officeart/2005/8/layout/pyramid2"/>
    <dgm:cxn modelId="{6B14A9FA-135F-49C9-AE80-5FB57D009C0E}" type="presParOf" srcId="{F67B63B0-9F8E-41A0-BDCA-45580225B8D7}" destId="{EA894678-724D-439C-86F9-436E3BD8DEC9}" srcOrd="1" destOrd="0" presId="urn:microsoft.com/office/officeart/2005/8/layout/pyramid2"/>
    <dgm:cxn modelId="{BF5CA060-BEDA-4D47-9B7C-7AF55372818F}" type="presParOf" srcId="{F67B63B0-9F8E-41A0-BDCA-45580225B8D7}" destId="{78F586A6-B640-4EDA-8F62-31D94D0DF541}" srcOrd="2" destOrd="0" presId="urn:microsoft.com/office/officeart/2005/8/layout/pyramid2"/>
    <dgm:cxn modelId="{E914BA75-4203-4E5D-91A5-6847D20CC08E}" type="presParOf" srcId="{F67B63B0-9F8E-41A0-BDCA-45580225B8D7}" destId="{FB1B6AC2-A345-42FC-B779-F5D40662841F}" srcOrd="3" destOrd="0" presId="urn:microsoft.com/office/officeart/2005/8/layout/pyramid2"/>
    <dgm:cxn modelId="{2A228186-B1A9-4170-A894-61D50BFF9EB3}" type="presParOf" srcId="{F67B63B0-9F8E-41A0-BDCA-45580225B8D7}" destId="{7B17CB3C-C30C-4DFD-BA6B-DEC84820BF3C}" srcOrd="4" destOrd="0" presId="urn:microsoft.com/office/officeart/2005/8/layout/pyramid2"/>
    <dgm:cxn modelId="{1956F91F-7DEC-4739-9A26-BDF1CA716D84}" type="presParOf" srcId="{F67B63B0-9F8E-41A0-BDCA-45580225B8D7}" destId="{C03C10CE-F9E7-48E2-9BA4-24CCBBF75A3E}" srcOrd="5" destOrd="0" presId="urn:microsoft.com/office/officeart/2005/8/layout/pyramid2"/>
    <dgm:cxn modelId="{C1FC5627-CADD-445D-A107-D038BD56E594}" type="presParOf" srcId="{F67B63B0-9F8E-41A0-BDCA-45580225B8D7}" destId="{1D05AE86-AE62-42AE-99B5-E421DD9A7513}" srcOrd="6" destOrd="0" presId="urn:microsoft.com/office/officeart/2005/8/layout/pyramid2"/>
    <dgm:cxn modelId="{1674C5DF-6779-468B-8816-B02F88A4CE5B}" type="presParOf" srcId="{F67B63B0-9F8E-41A0-BDCA-45580225B8D7}" destId="{33E0D04D-8EB2-4CE0-8446-095879562DD2}" srcOrd="7" destOrd="0" presId="urn:microsoft.com/office/officeart/2005/8/layout/pyramid2"/>
    <dgm:cxn modelId="{C97ECE07-B233-41F2-B69D-CF0D5ADD6FBF}" type="presParOf" srcId="{F67B63B0-9F8E-41A0-BDCA-45580225B8D7}" destId="{3CFF4F83-770B-439D-8A12-C9E5B4A2468E}" srcOrd="8" destOrd="0" presId="urn:microsoft.com/office/officeart/2005/8/layout/pyramid2"/>
    <dgm:cxn modelId="{CCD8F0F6-D807-46FE-813F-6894713AE3B5}" type="presParOf" srcId="{F67B63B0-9F8E-41A0-BDCA-45580225B8D7}" destId="{7CA357F3-B6AA-47F0-9938-C6FBD35A8273}" srcOrd="9" destOrd="0" presId="urn:microsoft.com/office/officeart/2005/8/layout/pyramid2"/>
    <dgm:cxn modelId="{9DE80D77-C7EF-472C-887F-69408B588B76}" type="presParOf" srcId="{F67B63B0-9F8E-41A0-BDCA-45580225B8D7}" destId="{5EFBE2A6-0202-4E74-9A77-5E3A439D05D2}" srcOrd="10" destOrd="0" presId="urn:microsoft.com/office/officeart/2005/8/layout/pyramid2"/>
    <dgm:cxn modelId="{174AE6BB-31DB-433A-A9D7-9167B46091B9}" type="presParOf" srcId="{F67B63B0-9F8E-41A0-BDCA-45580225B8D7}" destId="{A11552BC-A02F-4084-9D9F-8E2FC1288D37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E015F-6C71-4DE2-9A73-E8F856F1BC66}">
      <dsp:nvSpPr>
        <dsp:cNvPr id="0" name=""/>
        <dsp:cNvSpPr/>
      </dsp:nvSpPr>
      <dsp:spPr>
        <a:xfrm>
          <a:off x="-2638867" y="-409513"/>
          <a:ext cx="3168528" cy="3168528"/>
        </a:xfrm>
        <a:prstGeom prst="blockArc">
          <a:avLst>
            <a:gd name="adj1" fmla="val 18900000"/>
            <a:gd name="adj2" fmla="val 2700000"/>
            <a:gd name="adj3" fmla="val 682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FF3BA-FFD8-4397-89DF-CB53EB96725A}">
      <dsp:nvSpPr>
        <dsp:cNvPr id="0" name=""/>
        <dsp:cNvSpPr/>
      </dsp:nvSpPr>
      <dsp:spPr>
        <a:xfrm>
          <a:off x="431896" y="335649"/>
          <a:ext cx="4813509" cy="6712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276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Client-side</a:t>
          </a:r>
          <a:endParaRPr lang="en-US" sz="3600" kern="1200" dirty="0" smtClean="0">
            <a:latin typeface="Arial" pitchFamily="34" charset="0"/>
            <a:cs typeface="Arial" pitchFamily="34" charset="0"/>
          </a:endParaRPr>
        </a:p>
      </dsp:txBody>
      <dsp:txXfrm>
        <a:off x="431896" y="335649"/>
        <a:ext cx="4813509" cy="671205"/>
      </dsp:txXfrm>
    </dsp:sp>
    <dsp:sp modelId="{55A9B666-322F-43E2-8BC6-6ED443C6A478}">
      <dsp:nvSpPr>
        <dsp:cNvPr id="0" name=""/>
        <dsp:cNvSpPr/>
      </dsp:nvSpPr>
      <dsp:spPr>
        <a:xfrm>
          <a:off x="12393" y="251748"/>
          <a:ext cx="839006" cy="83900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2E51121-3D5D-4A36-A5A0-D70E8B1A37E5}">
      <dsp:nvSpPr>
        <dsp:cNvPr id="0" name=""/>
        <dsp:cNvSpPr/>
      </dsp:nvSpPr>
      <dsp:spPr>
        <a:xfrm>
          <a:off x="431896" y="1342645"/>
          <a:ext cx="4813509" cy="671205"/>
        </a:xfrm>
        <a:prstGeom prst="rect">
          <a:avLst/>
        </a:prstGeom>
        <a:gradFill rotWithShape="0">
          <a:gsLst>
            <a:gs pos="0">
              <a:schemeClr val="accent2">
                <a:hueOff val="-14400000"/>
                <a:satOff val="-50003"/>
                <a:lumOff val="60001"/>
                <a:alphaOff val="0"/>
                <a:tint val="50000"/>
                <a:satMod val="300000"/>
              </a:schemeClr>
            </a:gs>
            <a:gs pos="35000">
              <a:schemeClr val="accent2">
                <a:hueOff val="-14400000"/>
                <a:satOff val="-50003"/>
                <a:lumOff val="6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14400000"/>
                <a:satOff val="-50003"/>
                <a:lumOff val="6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276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Server-side</a:t>
          </a:r>
          <a:endParaRPr lang="en-US" sz="3600" kern="1200" dirty="0" smtClean="0">
            <a:latin typeface="Arial" pitchFamily="34" charset="0"/>
            <a:cs typeface="Arial" pitchFamily="34" charset="0"/>
          </a:endParaRPr>
        </a:p>
      </dsp:txBody>
      <dsp:txXfrm>
        <a:off x="431896" y="1342645"/>
        <a:ext cx="4813509" cy="671205"/>
      </dsp:txXfrm>
    </dsp:sp>
    <dsp:sp modelId="{9D10299A-0FEF-4424-AAA4-CF040446D0DE}">
      <dsp:nvSpPr>
        <dsp:cNvPr id="0" name=""/>
        <dsp:cNvSpPr/>
      </dsp:nvSpPr>
      <dsp:spPr>
        <a:xfrm>
          <a:off x="12393" y="1258744"/>
          <a:ext cx="839006" cy="83900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-14400000"/>
              <a:satOff val="-50003"/>
              <a:lumOff val="600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36EE0-7F69-48B3-873D-E8D57B290F2A}">
      <dsp:nvSpPr>
        <dsp:cNvPr id="0" name=""/>
        <dsp:cNvSpPr/>
      </dsp:nvSpPr>
      <dsp:spPr>
        <a:xfrm>
          <a:off x="1889759" y="372"/>
          <a:ext cx="2834640" cy="14510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If the script is meant to be executed in response to an action performed by the user</a:t>
          </a:r>
          <a:endParaRPr lang="en-US" sz="1600" kern="1200" dirty="0"/>
        </a:p>
      </dsp:txBody>
      <dsp:txXfrm>
        <a:off x="1889759" y="181756"/>
        <a:ext cx="2290487" cy="1088306"/>
      </dsp:txXfrm>
    </dsp:sp>
    <dsp:sp modelId="{8328C008-21E7-4E18-A027-C5849BC709FD}">
      <dsp:nvSpPr>
        <dsp:cNvPr id="0" name=""/>
        <dsp:cNvSpPr/>
      </dsp:nvSpPr>
      <dsp:spPr>
        <a:xfrm>
          <a:off x="0" y="372"/>
          <a:ext cx="1889760" cy="1451074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solidFill>
                <a:schemeClr val="tx1"/>
              </a:solidFill>
            </a:rPr>
            <a:t>Head</a:t>
          </a:r>
          <a:endParaRPr lang="en-US" sz="4400" kern="1200" dirty="0">
            <a:solidFill>
              <a:schemeClr val="tx1"/>
            </a:solidFill>
          </a:endParaRPr>
        </a:p>
      </dsp:txBody>
      <dsp:txXfrm>
        <a:off x="70836" y="71208"/>
        <a:ext cx="1748088" cy="1309402"/>
      </dsp:txXfrm>
    </dsp:sp>
    <dsp:sp modelId="{23524FB4-589C-4659-8DF6-B9FBF92187E0}">
      <dsp:nvSpPr>
        <dsp:cNvPr id="0" name=""/>
        <dsp:cNvSpPr/>
      </dsp:nvSpPr>
      <dsp:spPr>
        <a:xfrm>
          <a:off x="1889759" y="1596553"/>
          <a:ext cx="2834640" cy="14510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3245083"/>
            <a:satOff val="-23015"/>
            <a:lumOff val="-13095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3245083"/>
              <a:satOff val="-23015"/>
              <a:lumOff val="-1309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If the script needs to be executed as soon as the page is loaded</a:t>
          </a:r>
          <a:endParaRPr lang="en-US" sz="1600" kern="1200" dirty="0"/>
        </a:p>
      </dsp:txBody>
      <dsp:txXfrm>
        <a:off x="1889759" y="1777937"/>
        <a:ext cx="2290487" cy="1088306"/>
      </dsp:txXfrm>
    </dsp:sp>
    <dsp:sp modelId="{E935F0A7-8564-49AB-90FE-8FA625C0DA24}">
      <dsp:nvSpPr>
        <dsp:cNvPr id="0" name=""/>
        <dsp:cNvSpPr/>
      </dsp:nvSpPr>
      <dsp:spPr>
        <a:xfrm>
          <a:off x="0" y="1596553"/>
          <a:ext cx="1889760" cy="1451074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solidFill>
                <a:schemeClr val="tx1"/>
              </a:solidFill>
            </a:rPr>
            <a:t>Body</a:t>
          </a:r>
          <a:endParaRPr lang="en-US" sz="4400" kern="1200" dirty="0">
            <a:solidFill>
              <a:schemeClr val="tx1"/>
            </a:solidFill>
          </a:endParaRPr>
        </a:p>
      </dsp:txBody>
      <dsp:txXfrm>
        <a:off x="70836" y="1667389"/>
        <a:ext cx="1748088" cy="1309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962FA-0C27-4138-8AB7-1B907D60AE0B}">
      <dsp:nvSpPr>
        <dsp:cNvPr id="0" name=""/>
        <dsp:cNvSpPr/>
      </dsp:nvSpPr>
      <dsp:spPr>
        <a:xfrm>
          <a:off x="0" y="2657669"/>
          <a:ext cx="5105400" cy="8723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Without declaration</a:t>
          </a:r>
          <a:endParaRPr lang="en-US" sz="1700" kern="1200" dirty="0"/>
        </a:p>
      </dsp:txBody>
      <dsp:txXfrm>
        <a:off x="0" y="2657669"/>
        <a:ext cx="5105400" cy="471045"/>
      </dsp:txXfrm>
    </dsp:sp>
    <dsp:sp modelId="{B188F828-BAC9-4D9D-8B69-23A21475CFC8}">
      <dsp:nvSpPr>
        <dsp:cNvPr id="0" name=""/>
        <dsp:cNvSpPr/>
      </dsp:nvSpPr>
      <dsp:spPr>
        <a:xfrm>
          <a:off x="0" y="3111268"/>
          <a:ext cx="5105400" cy="4012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Courier New" pitchFamily="49" charset="0"/>
              <a:cs typeface="Courier New" pitchFamily="49" charset="0"/>
            </a:rPr>
            <a:t>employeeName</a:t>
          </a: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="Peter";</a:t>
          </a:r>
          <a:endParaRPr lang="en-US" sz="1600" kern="1200" dirty="0">
            <a:latin typeface="Courier New" pitchFamily="49" charset="0"/>
            <a:cs typeface="Courier New" pitchFamily="49" charset="0"/>
          </a:endParaRPr>
        </a:p>
      </dsp:txBody>
      <dsp:txXfrm>
        <a:off x="0" y="3111268"/>
        <a:ext cx="5105400" cy="401260"/>
      </dsp:txXfrm>
    </dsp:sp>
    <dsp:sp modelId="{A026359C-6EF0-48EB-A690-E50F412C2D6B}">
      <dsp:nvSpPr>
        <dsp:cNvPr id="0" name=""/>
        <dsp:cNvSpPr/>
      </dsp:nvSpPr>
      <dsp:spPr>
        <a:xfrm rot="10800000">
          <a:off x="0" y="1329146"/>
          <a:ext cx="5105400" cy="1341607"/>
        </a:xfrm>
        <a:prstGeom prst="upArrowCallout">
          <a:avLst/>
        </a:prstGeom>
        <a:solidFill>
          <a:schemeClr val="accent2">
            <a:hueOff val="-7200000"/>
            <a:satOff val="-25001"/>
            <a:lumOff val="300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 declaration</a:t>
          </a:r>
          <a:endParaRPr lang="en-US" sz="1700" kern="1200" dirty="0"/>
        </a:p>
      </dsp:txBody>
      <dsp:txXfrm rot="-10800000">
        <a:off x="0" y="1329146"/>
        <a:ext cx="5105400" cy="470904"/>
      </dsp:txXfrm>
    </dsp:sp>
    <dsp:sp modelId="{1D750B49-A01F-4C67-AFBC-40DED1351645}">
      <dsp:nvSpPr>
        <dsp:cNvPr id="0" name=""/>
        <dsp:cNvSpPr/>
      </dsp:nvSpPr>
      <dsp:spPr>
        <a:xfrm>
          <a:off x="0" y="1800050"/>
          <a:ext cx="5105400" cy="401140"/>
        </a:xfrm>
        <a:prstGeom prst="rect">
          <a:avLst/>
        </a:prstGeom>
        <a:solidFill>
          <a:schemeClr val="accent2">
            <a:tint val="40000"/>
            <a:alpha val="90000"/>
            <a:hueOff val="-7200000"/>
            <a:satOff val="-9747"/>
            <a:lumOff val="813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7200000"/>
              <a:satOff val="-9747"/>
              <a:lumOff val="8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Courier New" pitchFamily="49" charset="0"/>
              <a:cs typeface="Courier New" pitchFamily="49" charset="0"/>
            </a:rPr>
            <a:t>var</a:t>
          </a: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 </a:t>
          </a:r>
          <a:r>
            <a:rPr lang="en-US" sz="1600" kern="1200" dirty="0" err="1" smtClean="0">
              <a:latin typeface="Courier New" pitchFamily="49" charset="0"/>
              <a:cs typeface="Courier New" pitchFamily="49" charset="0"/>
            </a:rPr>
            <a:t>employeeName</a:t>
          </a: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="Peter";</a:t>
          </a:r>
          <a:endParaRPr lang="en-US" sz="1600" kern="1200" dirty="0">
            <a:latin typeface="Courier New" pitchFamily="49" charset="0"/>
            <a:cs typeface="Courier New" pitchFamily="49" charset="0"/>
          </a:endParaRPr>
        </a:p>
      </dsp:txBody>
      <dsp:txXfrm>
        <a:off x="0" y="1800050"/>
        <a:ext cx="5105400" cy="401140"/>
      </dsp:txXfrm>
    </dsp:sp>
    <dsp:sp modelId="{C24D776E-67B3-445C-B853-252123478927}">
      <dsp:nvSpPr>
        <dsp:cNvPr id="0" name=""/>
        <dsp:cNvSpPr/>
      </dsp:nvSpPr>
      <dsp:spPr>
        <a:xfrm rot="10800000">
          <a:off x="0" y="624"/>
          <a:ext cx="5105400" cy="1341607"/>
        </a:xfrm>
        <a:prstGeom prst="upArrowCallout">
          <a:avLst/>
        </a:prstGeom>
        <a:solidFill>
          <a:schemeClr val="accent2">
            <a:hueOff val="-14400000"/>
            <a:satOff val="-50003"/>
            <a:lumOff val="600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After declaration</a:t>
          </a:r>
          <a:endParaRPr lang="en-US" sz="1700" kern="1200" dirty="0"/>
        </a:p>
      </dsp:txBody>
      <dsp:txXfrm rot="-10800000">
        <a:off x="0" y="624"/>
        <a:ext cx="5105400" cy="470904"/>
      </dsp:txXfrm>
    </dsp:sp>
    <dsp:sp modelId="{D7C2D464-E9F6-4BB7-B3C6-B0FD5E53EA4F}">
      <dsp:nvSpPr>
        <dsp:cNvPr id="0" name=""/>
        <dsp:cNvSpPr/>
      </dsp:nvSpPr>
      <dsp:spPr>
        <a:xfrm>
          <a:off x="0" y="471528"/>
          <a:ext cx="5105400" cy="401140"/>
        </a:xfrm>
        <a:prstGeom prst="rect">
          <a:avLst/>
        </a:prstGeom>
        <a:solidFill>
          <a:schemeClr val="accent2">
            <a:tint val="40000"/>
            <a:alpha val="90000"/>
            <a:hueOff val="-14400000"/>
            <a:satOff val="-19494"/>
            <a:lumOff val="1627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14400000"/>
              <a:satOff val="-19494"/>
              <a:lumOff val="1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Courier New" pitchFamily="49" charset="0"/>
              <a:cs typeface="Courier New" pitchFamily="49" charset="0"/>
            </a:rPr>
            <a:t>var</a:t>
          </a: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 </a:t>
          </a:r>
          <a:r>
            <a:rPr lang="en-US" sz="1600" kern="1200" dirty="0" err="1" smtClean="0">
              <a:latin typeface="Courier New" pitchFamily="49" charset="0"/>
              <a:cs typeface="Courier New" pitchFamily="49" charset="0"/>
            </a:rPr>
            <a:t>employeeName</a:t>
          </a: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;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Courier New" pitchFamily="49" charset="0"/>
              <a:cs typeface="Courier New" pitchFamily="49" charset="0"/>
            </a:rPr>
            <a:t>employeeName</a:t>
          </a: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="Peter";</a:t>
          </a:r>
          <a:endParaRPr lang="en-US" sz="1600" kern="1200" dirty="0">
            <a:latin typeface="Courier New" pitchFamily="49" charset="0"/>
            <a:cs typeface="Courier New" pitchFamily="49" charset="0"/>
          </a:endParaRPr>
        </a:p>
      </dsp:txBody>
      <dsp:txXfrm>
        <a:off x="0" y="471528"/>
        <a:ext cx="5105400" cy="4011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F59D1-4F99-4E4D-B9E0-9A382DFFAEFE}">
      <dsp:nvSpPr>
        <dsp:cNvPr id="0" name=""/>
        <dsp:cNvSpPr/>
      </dsp:nvSpPr>
      <dsp:spPr>
        <a:xfrm>
          <a:off x="4048" y="720566"/>
          <a:ext cx="2874168" cy="114966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ourier New" pitchFamily="49" charset="0"/>
              <a:cs typeface="Courier New" pitchFamily="49" charset="0"/>
            </a:rPr>
            <a:t>if...else</a:t>
          </a:r>
          <a:r>
            <a:rPr lang="en-US" sz="2000" kern="1200" dirty="0" smtClean="0"/>
            <a:t> </a:t>
          </a:r>
        </a:p>
      </dsp:txBody>
      <dsp:txXfrm>
        <a:off x="4048" y="720566"/>
        <a:ext cx="2586751" cy="1149667"/>
      </dsp:txXfrm>
    </dsp:sp>
    <dsp:sp modelId="{AD0103D1-BB62-4BCA-9A3D-4EA30AB8B99D}">
      <dsp:nvSpPr>
        <dsp:cNvPr id="0" name=""/>
        <dsp:cNvSpPr/>
      </dsp:nvSpPr>
      <dsp:spPr>
        <a:xfrm>
          <a:off x="2303383" y="720566"/>
          <a:ext cx="2874168" cy="114966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switch...case</a:t>
          </a:r>
          <a:endParaRPr lang="en-US" sz="1600" kern="1200" dirty="0"/>
        </a:p>
      </dsp:txBody>
      <dsp:txXfrm>
        <a:off x="2878217" y="720566"/>
        <a:ext cx="1724501" cy="11496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DBDCB-4848-4C0B-8291-ED2B7E75A5B6}">
      <dsp:nvSpPr>
        <dsp:cNvPr id="0" name=""/>
        <dsp:cNvSpPr/>
      </dsp:nvSpPr>
      <dsp:spPr>
        <a:xfrm>
          <a:off x="43656" y="0"/>
          <a:ext cx="2961957" cy="2961957"/>
        </a:xfrm>
        <a:prstGeom prst="triangl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366915-543A-4A99-A2BD-F885609A2A3A}">
      <dsp:nvSpPr>
        <dsp:cNvPr id="0" name=""/>
        <dsp:cNvSpPr/>
      </dsp:nvSpPr>
      <dsp:spPr>
        <a:xfrm>
          <a:off x="1524635" y="297786"/>
          <a:ext cx="1925272" cy="35057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isNaN(</a:t>
          </a:r>
          <a:r>
            <a:rPr lang="en-US" sz="1500" kern="1200" dirty="0" smtClean="0">
              <a:latin typeface="Courier New" pitchFamily="49" charset="0"/>
              <a:cs typeface="Courier New" pitchFamily="49" charset="0"/>
            </a:rPr>
            <a:t>)</a:t>
          </a:r>
          <a:endParaRPr lang="en-US" sz="1500" kern="1200" dirty="0">
            <a:latin typeface="Courier New" pitchFamily="49" charset="0"/>
            <a:cs typeface="Courier New" pitchFamily="49" charset="0"/>
          </a:endParaRPr>
        </a:p>
      </dsp:txBody>
      <dsp:txXfrm>
        <a:off x="1541749" y="314900"/>
        <a:ext cx="1891044" cy="316347"/>
      </dsp:txXfrm>
    </dsp:sp>
    <dsp:sp modelId="{78F586A6-B640-4EDA-8F62-31D94D0DF541}">
      <dsp:nvSpPr>
        <dsp:cNvPr id="0" name=""/>
        <dsp:cNvSpPr/>
      </dsp:nvSpPr>
      <dsp:spPr>
        <a:xfrm>
          <a:off x="1524635" y="692183"/>
          <a:ext cx="1925272" cy="35057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Courier New" pitchFamily="49" charset="0"/>
              <a:cs typeface="Courier New" pitchFamily="49" charset="0"/>
            </a:rPr>
            <a:t>parseInt</a:t>
          </a: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()</a:t>
          </a:r>
          <a:endParaRPr lang="en-US" sz="1600" kern="1200" dirty="0">
            <a:latin typeface="Courier New" pitchFamily="49" charset="0"/>
            <a:cs typeface="Courier New" pitchFamily="49" charset="0"/>
          </a:endParaRPr>
        </a:p>
      </dsp:txBody>
      <dsp:txXfrm>
        <a:off x="1541749" y="709297"/>
        <a:ext cx="1891044" cy="316347"/>
      </dsp:txXfrm>
    </dsp:sp>
    <dsp:sp modelId="{7B17CB3C-C30C-4DFD-BA6B-DEC84820BF3C}">
      <dsp:nvSpPr>
        <dsp:cNvPr id="0" name=""/>
        <dsp:cNvSpPr/>
      </dsp:nvSpPr>
      <dsp:spPr>
        <a:xfrm>
          <a:off x="1524635" y="1086581"/>
          <a:ext cx="1925272" cy="35057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eval(</a:t>
          </a:r>
          <a:r>
            <a:rPr lang="en-US" sz="1500" kern="1200" dirty="0" smtClean="0">
              <a:latin typeface="Courier New" pitchFamily="49" charset="0"/>
              <a:cs typeface="Courier New" pitchFamily="49" charset="0"/>
            </a:rPr>
            <a:t>)</a:t>
          </a:r>
          <a:endParaRPr lang="en-US" sz="1500" kern="1200" dirty="0">
            <a:latin typeface="Courier New" pitchFamily="49" charset="0"/>
            <a:cs typeface="Courier New" pitchFamily="49" charset="0"/>
          </a:endParaRPr>
        </a:p>
      </dsp:txBody>
      <dsp:txXfrm>
        <a:off x="1541749" y="1103695"/>
        <a:ext cx="1891044" cy="316347"/>
      </dsp:txXfrm>
    </dsp:sp>
    <dsp:sp modelId="{1D05AE86-AE62-42AE-99B5-E421DD9A7513}">
      <dsp:nvSpPr>
        <dsp:cNvPr id="0" name=""/>
        <dsp:cNvSpPr/>
      </dsp:nvSpPr>
      <dsp:spPr>
        <a:xfrm>
          <a:off x="1524635" y="1480978"/>
          <a:ext cx="1925272" cy="35057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prompt()</a:t>
          </a:r>
          <a:endParaRPr lang="en-US" sz="1600" kern="1200" dirty="0">
            <a:latin typeface="Courier New" pitchFamily="49" charset="0"/>
            <a:cs typeface="Courier New" pitchFamily="49" charset="0"/>
          </a:endParaRPr>
        </a:p>
      </dsp:txBody>
      <dsp:txXfrm>
        <a:off x="1541749" y="1498092"/>
        <a:ext cx="1891044" cy="316347"/>
      </dsp:txXfrm>
    </dsp:sp>
    <dsp:sp modelId="{3CFF4F83-770B-439D-8A12-C9E5B4A2468E}">
      <dsp:nvSpPr>
        <dsp:cNvPr id="0" name=""/>
        <dsp:cNvSpPr/>
      </dsp:nvSpPr>
      <dsp:spPr>
        <a:xfrm>
          <a:off x="1524635" y="1875375"/>
          <a:ext cx="1925272" cy="35057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confirm()</a:t>
          </a:r>
          <a:endParaRPr lang="en-US" sz="1600" kern="1200" dirty="0">
            <a:latin typeface="Courier New" pitchFamily="49" charset="0"/>
            <a:cs typeface="Courier New" pitchFamily="49" charset="0"/>
          </a:endParaRPr>
        </a:p>
      </dsp:txBody>
      <dsp:txXfrm>
        <a:off x="1541749" y="1892489"/>
        <a:ext cx="1891044" cy="316347"/>
      </dsp:txXfrm>
    </dsp:sp>
    <dsp:sp modelId="{5EFBE2A6-0202-4E74-9A77-5E3A439D05D2}">
      <dsp:nvSpPr>
        <dsp:cNvPr id="0" name=""/>
        <dsp:cNvSpPr/>
      </dsp:nvSpPr>
      <dsp:spPr>
        <a:xfrm>
          <a:off x="1524635" y="2269773"/>
          <a:ext cx="1925272" cy="35057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parseFloat()</a:t>
          </a:r>
          <a:endParaRPr lang="en-US" sz="1600" kern="1200" dirty="0">
            <a:latin typeface="Courier New" pitchFamily="49" charset="0"/>
            <a:cs typeface="Courier New" pitchFamily="49" charset="0"/>
          </a:endParaRPr>
        </a:p>
      </dsp:txBody>
      <dsp:txXfrm>
        <a:off x="1541749" y="2286887"/>
        <a:ext cx="1891044" cy="316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28E2AF6-1AB0-4D36-8849-6B03870305C5}" type="datetimeFigureOut">
              <a:rPr lang="en-US"/>
              <a:pPr>
                <a:defRPr/>
              </a:pPr>
              <a:t>25/02/2018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0130B33-599E-4EB7-AAE4-9F0E6FFE8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44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8B0876B-1ADF-4DF2-96F7-0E7D319ECD17}" type="datetimeFigureOut">
              <a:rPr lang="en-US"/>
              <a:pPr>
                <a:defRPr/>
              </a:pPr>
              <a:t>25/02/2018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AC8DA43-5031-4CFB-A59B-2F594DCCDE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24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b="1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760013A-4096-4F39-AD55-12614E27FB4E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b="1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358F8B9-9E4E-4C0B-A241-08C0330A1464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b="1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B848F3C-D386-45D4-B6D3-C37863020BBC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9DAC3E-B4F0-4C1C-8F06-DF5455C2DD91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73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6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6038"/>
            <a:ext cx="2057400" cy="6080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6038"/>
            <a:ext cx="6019800" cy="6080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92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196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8229600" cy="2452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71888"/>
            <a:ext cx="8229600" cy="245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399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28600"/>
            <a:ext cx="78486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4000" b="0" i="0" cap="none" spc="0" baseline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Slide ‹#› of 33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9342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fld id="{C5B6BFA3-D8F2-44E5-9F73-94A2EE2174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63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153400" y="6553200"/>
            <a:ext cx="990600" cy="304799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‹#› of 33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077200" cy="762000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4000" b="0" i="0" cap="none" spc="0" baseline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0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Slide ‹#› of 33</a:t>
            </a:r>
            <a:endParaRPr lang="en-US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8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50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2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2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8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52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7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Slide ‹#› of 33</a:t>
            </a:r>
            <a:endParaRPr lang="en-US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03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0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Slide ‹#› of 33</a:t>
            </a:r>
            <a:endParaRPr lang="en-US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0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70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2.png"/><Relationship Id="rId9" Type="http://schemas.microsoft.com/office/2007/relationships/diagramDrawing" Target="../diagrams/drawing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/>
          <p:cNvSpPr txBox="1">
            <a:spLocks noChangeArrowheads="1"/>
          </p:cNvSpPr>
          <p:nvPr/>
        </p:nvSpPr>
        <p:spPr bwMode="auto">
          <a:xfrm>
            <a:off x="357188" y="1001713"/>
            <a:ext cx="8329612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  <a:buFontTx/>
              <a:buBlip>
                <a:blip r:embed="rId2"/>
              </a:buBlip>
            </a:pPr>
            <a:r>
              <a:rPr lang="en-US" altLang="en-US" sz="2400" dirty="0">
                <a:latin typeface="Arial" charset="0"/>
              </a:rPr>
              <a:t>In this session, you will learn to: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sz="2000" dirty="0">
                <a:latin typeface="Arial" charset="0"/>
              </a:rPr>
              <a:t>Understand scripting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sz="2000" dirty="0">
                <a:latin typeface="Arial" charset="0"/>
              </a:rPr>
              <a:t>Implement </a:t>
            </a:r>
            <a:r>
              <a:rPr lang="fr-FR" altLang="en-US" sz="2000" dirty="0" smtClean="0">
                <a:latin typeface="Arial" charset="0"/>
              </a:rPr>
              <a:t>JavaScript </a:t>
            </a:r>
            <a:r>
              <a:rPr lang="fr-FR" altLang="en-US" sz="2000" dirty="0">
                <a:latin typeface="Arial" charset="0"/>
              </a:rPr>
              <a:t>in Web pages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sz="2000" dirty="0">
                <a:latin typeface="Arial" charset="0"/>
              </a:rPr>
              <a:t>Use variables, operators, and control </a:t>
            </a:r>
            <a:r>
              <a:rPr lang="en-US" altLang="en-US" sz="2000" dirty="0" smtClean="0">
                <a:latin typeface="Arial" charset="0"/>
              </a:rPr>
              <a:t>structures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sz="2000" dirty="0" smtClean="0">
                <a:latin typeface="Arial" charset="0"/>
              </a:rPr>
              <a:t>Implement </a:t>
            </a:r>
            <a:r>
              <a:rPr lang="en-US" altLang="en-US" sz="2000" dirty="0">
                <a:latin typeface="Arial" charset="0"/>
              </a:rPr>
              <a:t>functions</a:t>
            </a:r>
          </a:p>
          <a:p>
            <a:pPr marL="457200" lvl="1" indent="0">
              <a:buSzPct val="160000"/>
            </a:pPr>
            <a:endParaRPr lang="en-US" altLang="en-US" sz="2000" dirty="0">
              <a:latin typeface="Arial" charset="0"/>
            </a:endParaRPr>
          </a:p>
        </p:txBody>
      </p:sp>
      <p:sp>
        <p:nvSpPr>
          <p:cNvPr id="13315" name="TextBox 8"/>
          <p:cNvSpPr txBox="1">
            <a:spLocks noChangeArrowheads="1"/>
          </p:cNvSpPr>
          <p:nvPr/>
        </p:nvSpPr>
        <p:spPr bwMode="auto">
          <a:xfrm>
            <a:off x="152400" y="165003"/>
            <a:ext cx="670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800" b="1" dirty="0">
                <a:solidFill>
                  <a:schemeClr val="bg1"/>
                </a:solidFill>
                <a:latin typeface="Arial" charset="0"/>
              </a:rPr>
              <a:t>Objectives</a:t>
            </a:r>
            <a:endParaRPr lang="en-US" altLang="en-US" sz="15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3"/>
          <p:cNvSpPr txBox="1">
            <a:spLocks noChangeArrowheads="1"/>
          </p:cNvSpPr>
          <p:nvPr/>
        </p:nvSpPr>
        <p:spPr bwMode="auto">
          <a:xfrm>
            <a:off x="357188" y="1001713"/>
            <a:ext cx="8482012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  <a:buFontTx/>
              <a:buBlip>
                <a:blip r:embed="rId2"/>
              </a:buBlip>
            </a:pPr>
            <a:r>
              <a:rPr lang="en-US" altLang="en-US" sz="2000" dirty="0">
                <a:latin typeface="Arial" charset="0"/>
              </a:rPr>
              <a:t>An operator: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dirty="0">
                <a:latin typeface="Arial" charset="0"/>
              </a:rPr>
              <a:t>Is a set of one or more characters that is used for computations or comparisons.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dirty="0">
                <a:latin typeface="Arial" charset="0"/>
              </a:rPr>
              <a:t>Can be used to modify the values stored in the variables.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dirty="0">
                <a:latin typeface="Arial" charset="0"/>
              </a:rPr>
              <a:t>Can belong to any one of the following categories:</a:t>
            </a:r>
            <a:endParaRPr lang="en-US" altLang="en-US" sz="2000" dirty="0">
              <a:latin typeface="Arial" charset="0"/>
            </a:endParaRPr>
          </a:p>
        </p:txBody>
      </p:sp>
      <p:sp>
        <p:nvSpPr>
          <p:cNvPr id="27651" name="TextBox 8"/>
          <p:cNvSpPr txBox="1">
            <a:spLocks noChangeArrowheads="1"/>
          </p:cNvSpPr>
          <p:nvPr/>
        </p:nvSpPr>
        <p:spPr bwMode="auto">
          <a:xfrm>
            <a:off x="289574" y="213679"/>
            <a:ext cx="670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800" b="1" dirty="0">
                <a:solidFill>
                  <a:schemeClr val="bg1"/>
                </a:solidFill>
                <a:latin typeface="Arial" charset="0"/>
              </a:rPr>
              <a:t>Using Operators</a:t>
            </a:r>
          </a:p>
        </p:txBody>
      </p:sp>
      <p:sp>
        <p:nvSpPr>
          <p:cNvPr id="2" name="Flowchart: Process 1"/>
          <p:cNvSpPr/>
          <p:nvPr/>
        </p:nvSpPr>
        <p:spPr>
          <a:xfrm>
            <a:off x="1229932" y="2933700"/>
            <a:ext cx="1828800" cy="8382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Arithmetic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3439732" y="2933700"/>
            <a:ext cx="1828800" cy="8382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Assignment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5649532" y="2933700"/>
            <a:ext cx="1828800" cy="8382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Arithmetic Assignment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2372932" y="3924300"/>
            <a:ext cx="1828800" cy="8382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Comparison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4582732" y="3924300"/>
            <a:ext cx="1828800" cy="8382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Logical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8451353" cy="36933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An arithmetic operator: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Is used to perform arithmetic operations on variables and literals.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Can be of the following types:</a:t>
            </a: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857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An assignment operator: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Is used to assign a value or a result of an expression to a variable.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TextBox 8"/>
          <p:cNvSpPr txBox="1">
            <a:spLocks noChangeArrowheads="1"/>
          </p:cNvSpPr>
          <p:nvPr/>
        </p:nvSpPr>
        <p:spPr bwMode="auto">
          <a:xfrm>
            <a:off x="228600" y="169217"/>
            <a:ext cx="670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400" b="1" dirty="0">
                <a:solidFill>
                  <a:schemeClr val="bg1"/>
                </a:solidFill>
                <a:latin typeface="Arial" charset="0"/>
              </a:rPr>
              <a:t>Using Operators (Contd.)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85582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Arithmetic assignment operators: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Are used to perform arithmetic operations and assign the value to the variable at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left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side of the operator.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Are of the following types:</a:t>
            </a: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+=</a:t>
            </a: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-=</a:t>
            </a: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*=</a:t>
            </a: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/=</a:t>
            </a: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%=</a:t>
            </a: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9" name="TextBox 8"/>
          <p:cNvSpPr txBox="1">
            <a:spLocks noChangeArrowheads="1"/>
          </p:cNvSpPr>
          <p:nvPr/>
        </p:nvSpPr>
        <p:spPr bwMode="auto">
          <a:xfrm>
            <a:off x="228600" y="177882"/>
            <a:ext cx="670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800" b="1" dirty="0">
                <a:solidFill>
                  <a:schemeClr val="bg1"/>
                </a:solidFill>
                <a:latin typeface="Arial" charset="0"/>
              </a:rPr>
              <a:t>Using Operators (Contd.)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9" y="1001713"/>
            <a:ext cx="8405812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Comparison operators: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Are used to compare two values and perform an action on the basis of the comparison. 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Are of the following types:</a:t>
            </a: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&lt;=</a:t>
            </a: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==</a:t>
            </a: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!=</a:t>
            </a: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===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23" name="TextBox 8"/>
          <p:cNvSpPr txBox="1">
            <a:spLocks noChangeArrowheads="1"/>
          </p:cNvSpPr>
          <p:nvPr/>
        </p:nvSpPr>
        <p:spPr bwMode="auto">
          <a:xfrm>
            <a:off x="152400" y="169217"/>
            <a:ext cx="670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400" b="1" dirty="0">
                <a:solidFill>
                  <a:schemeClr val="bg1"/>
                </a:solidFill>
                <a:latin typeface="Arial" charset="0"/>
              </a:rPr>
              <a:t>Using Operators (Contd.)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3"/>
          <p:cNvSpPr txBox="1">
            <a:spLocks noChangeArrowheads="1"/>
          </p:cNvSpPr>
          <p:nvPr/>
        </p:nvSpPr>
        <p:spPr bwMode="auto">
          <a:xfrm>
            <a:off x="357188" y="1001713"/>
            <a:ext cx="681834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200150" indent="-28575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  <a:buFontTx/>
              <a:buBlip>
                <a:blip r:embed="rId2"/>
              </a:buBlip>
            </a:pPr>
            <a:r>
              <a:rPr lang="en-US" altLang="en-US" sz="2800" dirty="0">
                <a:latin typeface="Arial" charset="0"/>
              </a:rPr>
              <a:t>Logical operators: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sz="2400" dirty="0">
                <a:latin typeface="Arial" charset="0"/>
              </a:rPr>
              <a:t>Are used to evaluate complex expressions.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sz="2400" dirty="0">
                <a:latin typeface="Arial" charset="0"/>
              </a:rPr>
              <a:t>Return a </a:t>
            </a:r>
            <a:r>
              <a:rPr lang="en-US" altLang="en-US" sz="2400" dirty="0" err="1">
                <a:latin typeface="Arial" charset="0"/>
              </a:rPr>
              <a:t>boolean</a:t>
            </a:r>
            <a:r>
              <a:rPr lang="en-US" altLang="en-US" sz="2400" dirty="0">
                <a:latin typeface="Arial" charset="0"/>
              </a:rPr>
              <a:t> value.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sz="2400" dirty="0">
                <a:latin typeface="Arial" charset="0"/>
              </a:rPr>
              <a:t>Are of the following types:</a:t>
            </a:r>
          </a:p>
          <a:p>
            <a:pPr lvl="2">
              <a:buSzPct val="130000"/>
              <a:buFontTx/>
              <a:buBlip>
                <a:blip r:embed="rId3"/>
              </a:buBlip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&amp;&amp;</a:t>
            </a:r>
          </a:p>
          <a:p>
            <a:pPr lvl="2">
              <a:buSzPct val="130000"/>
              <a:buFontTx/>
              <a:buBlip>
                <a:blip r:embed="rId3"/>
              </a:buBlip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 lvl="2">
              <a:buSzPct val="130000"/>
              <a:buFontTx/>
              <a:buBlip>
                <a:blip r:embed="rId3"/>
              </a:buBlip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||</a:t>
            </a:r>
          </a:p>
        </p:txBody>
      </p:sp>
      <p:sp>
        <p:nvSpPr>
          <p:cNvPr id="31747" name="TextBox 8"/>
          <p:cNvSpPr txBox="1">
            <a:spLocks noChangeArrowheads="1"/>
          </p:cNvSpPr>
          <p:nvPr/>
        </p:nvSpPr>
        <p:spPr bwMode="auto">
          <a:xfrm>
            <a:off x="228600" y="234416"/>
            <a:ext cx="670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400" b="1" dirty="0">
                <a:solidFill>
                  <a:schemeClr val="bg1"/>
                </a:solidFill>
                <a:latin typeface="Arial" charset="0"/>
              </a:rPr>
              <a:t>Using Operators (Contd.)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3"/>
          <p:cNvSpPr txBox="1">
            <a:spLocks noChangeArrowheads="1"/>
          </p:cNvSpPr>
          <p:nvPr/>
        </p:nvSpPr>
        <p:spPr bwMode="auto">
          <a:xfrm>
            <a:off x="1219200" y="1905000"/>
            <a:ext cx="53925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200150" indent="-28575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  <a:buFontTx/>
              <a:buBlip>
                <a:blip r:embed="rId2"/>
              </a:buBlip>
            </a:pPr>
            <a:r>
              <a:rPr lang="en-US" altLang="en-US" sz="2800" dirty="0" smtClean="0">
                <a:latin typeface="Arial" charset="0"/>
              </a:rPr>
              <a:t>Demo code for each operators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47" name="TextBox 8"/>
          <p:cNvSpPr txBox="1">
            <a:spLocks noChangeArrowheads="1"/>
          </p:cNvSpPr>
          <p:nvPr/>
        </p:nvSpPr>
        <p:spPr bwMode="auto">
          <a:xfrm>
            <a:off x="228600" y="234416"/>
            <a:ext cx="670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400" b="1" dirty="0">
                <a:solidFill>
                  <a:schemeClr val="bg1"/>
                </a:solidFill>
                <a:latin typeface="Arial" charset="0"/>
              </a:rPr>
              <a:t>Using Operators (Contd.)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35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9" y="1001713"/>
            <a:ext cx="840581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Conditional constructs: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Allow you to execute a block of statements based on the result of the expression being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60000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evaluated.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Can be of the following types: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39" name="TextBox 8"/>
          <p:cNvSpPr txBox="1">
            <a:spLocks noChangeArrowheads="1"/>
          </p:cNvSpPr>
          <p:nvPr/>
        </p:nvSpPr>
        <p:spPr bwMode="auto">
          <a:xfrm>
            <a:off x="228600" y="169217"/>
            <a:ext cx="670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400" b="1" dirty="0">
                <a:solidFill>
                  <a:schemeClr val="bg1"/>
                </a:solidFill>
                <a:latin typeface="Arial" charset="0"/>
              </a:rPr>
              <a:t>Using Conditional Constructs 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28506822"/>
              </p:ext>
            </p:extLst>
          </p:nvPr>
        </p:nvGraphicFramePr>
        <p:xfrm>
          <a:off x="1752600" y="2286000"/>
          <a:ext cx="51816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838200"/>
            <a:ext cx="8634412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construct: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Is used to evaluate the specified condition and perform actions on the basis of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latin typeface="Arial" pitchFamily="34" charset="0"/>
                <a:cs typeface="Arial" pitchFamily="34" charset="0"/>
              </a:rPr>
              <a:t>result of evaluation.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Has the following syntax: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// Statements;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// Statements;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switch…case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construct is used when you need to evaluate a variable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multiple values.</a:t>
            </a:r>
          </a:p>
          <a:p>
            <a:pPr marL="2857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following embedded Notepad file contains the code to understand the use of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switch…case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construct in HTML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TextBox 8"/>
          <p:cNvSpPr txBox="1">
            <a:spLocks noChangeArrowheads="1"/>
          </p:cNvSpPr>
          <p:nvPr/>
        </p:nvSpPr>
        <p:spPr bwMode="auto">
          <a:xfrm>
            <a:off x="228600" y="182901"/>
            <a:ext cx="670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400" b="1" dirty="0">
                <a:solidFill>
                  <a:schemeClr val="bg1"/>
                </a:solidFill>
                <a:latin typeface="Arial" charset="0"/>
              </a:rPr>
              <a:t>Using Conditional Constructs (Contd.) </a:t>
            </a:r>
          </a:p>
        </p:txBody>
      </p:sp>
      <p:graphicFrame>
        <p:nvGraphicFramePr>
          <p:cNvPr id="15364" name="Object 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360551"/>
              </p:ext>
            </p:extLst>
          </p:nvPr>
        </p:nvGraphicFramePr>
        <p:xfrm>
          <a:off x="5029200" y="55626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Packager Shell Object" showAsIcon="1" r:id="rId5" imgW="914400" imgH="771480" progId="Package">
                  <p:embed/>
                </p:oleObj>
              </mc:Choice>
              <mc:Fallback>
                <p:oleObj name="Packager Shell Object" showAsIcon="1" r:id="rId5" imgW="914400" imgH="77148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562600"/>
                        <a:ext cx="914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8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latin typeface="Arial" charset="0"/>
              </a:rPr>
              <a:t>Using Conditional Constructs (Contd.) </a:t>
            </a:r>
            <a:br>
              <a:rPr lang="en-US" altLang="en-US" sz="3200" dirty="0">
                <a:latin typeface="Arial" charset="0"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code for </a:t>
            </a:r>
            <a:r>
              <a:rPr lang="en-US" dirty="0" err="1" smtClean="0"/>
              <a:t>if..else</a:t>
            </a:r>
            <a:r>
              <a:rPr lang="en-US" dirty="0" smtClean="0"/>
              <a:t> and </a:t>
            </a:r>
            <a:r>
              <a:rPr lang="en-US" dirty="0" err="1" smtClean="0"/>
              <a:t>switch..case</a:t>
            </a:r>
            <a:r>
              <a:rPr lang="en-US" dirty="0" smtClean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construct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440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7511993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Loop structures: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Are used to repeatedly execute one or more lines of code.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Can be of the following types: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TextBox 8"/>
          <p:cNvSpPr txBox="1">
            <a:spLocks noChangeArrowheads="1"/>
          </p:cNvSpPr>
          <p:nvPr/>
        </p:nvSpPr>
        <p:spPr bwMode="auto">
          <a:xfrm>
            <a:off x="152400" y="182901"/>
            <a:ext cx="670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400" b="1" dirty="0">
                <a:solidFill>
                  <a:schemeClr val="bg1"/>
                </a:solidFill>
                <a:latin typeface="Arial" charset="0"/>
              </a:rPr>
              <a:t>Using Loop Constructs 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1143000" y="2781300"/>
            <a:ext cx="1828800" cy="8382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3352800" y="2781300"/>
            <a:ext cx="1828800" cy="8382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do...while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5562600" y="2781300"/>
            <a:ext cx="1828800" cy="8382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8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042" y="948096"/>
            <a:ext cx="8612294" cy="17851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 script: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Is a block of code that is incorporated in Web pages to make them dynamic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and interactive.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Can be of two types: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TextBox 8"/>
          <p:cNvSpPr txBox="1">
            <a:spLocks noChangeArrowheads="1"/>
          </p:cNvSpPr>
          <p:nvPr/>
        </p:nvSpPr>
        <p:spPr bwMode="auto">
          <a:xfrm>
            <a:off x="228600" y="138440"/>
            <a:ext cx="670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800" b="1" dirty="0">
                <a:solidFill>
                  <a:schemeClr val="bg1"/>
                </a:solidFill>
                <a:latin typeface="Arial" charset="0"/>
              </a:rPr>
              <a:t> Types of Scripting</a:t>
            </a: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901194256"/>
              </p:ext>
            </p:extLst>
          </p:nvPr>
        </p:nvGraphicFramePr>
        <p:xfrm>
          <a:off x="1828800" y="2514600"/>
          <a:ext cx="5257800" cy="234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848201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loop: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Is used to repeatedly execute a block of statements till a condition evaluates to true.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Always checks the condition before executing the statements in the loop.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Has the following syntax: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SzPct val="160000"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while (expression)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SzPct val="160000"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SzPct val="160000"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SzPct val="160000"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11" name="TextBox 8"/>
          <p:cNvSpPr txBox="1">
            <a:spLocks noChangeArrowheads="1"/>
          </p:cNvSpPr>
          <p:nvPr/>
        </p:nvSpPr>
        <p:spPr bwMode="auto">
          <a:xfrm>
            <a:off x="152400" y="169217"/>
            <a:ext cx="670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400" b="1" dirty="0">
                <a:solidFill>
                  <a:schemeClr val="bg1"/>
                </a:solidFill>
                <a:latin typeface="Arial" charset="0"/>
              </a:rPr>
              <a:t>Using Loop Constructs (Contd.)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18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6858000" cy="2370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dirty="0">
                <a:latin typeface="Arial" pitchFamily="34" charset="0"/>
                <a:cs typeface="Arial" pitchFamily="34" charset="0"/>
              </a:rPr>
              <a:t> loop: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Is executed at least once, even if the condition evaluates to false.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Has the following syntax: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SzPct val="160000"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SzPct val="160000"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 Statements;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SzPct val="160000"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SzPct val="160000"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while(condition)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5" name="TextBox 8"/>
          <p:cNvSpPr txBox="1">
            <a:spLocks noChangeArrowheads="1"/>
          </p:cNvSpPr>
          <p:nvPr/>
        </p:nvSpPr>
        <p:spPr bwMode="auto">
          <a:xfrm>
            <a:off x="152400" y="170022"/>
            <a:ext cx="670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400" b="1" dirty="0">
                <a:solidFill>
                  <a:schemeClr val="bg1"/>
                </a:solidFill>
                <a:latin typeface="Arial" charset="0"/>
              </a:rPr>
              <a:t>Using Loop Constructs (Contd.)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94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9" y="1001713"/>
            <a:ext cx="848201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loop: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Allows the execution of a block of code depending on the result of the evaluation of the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60000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test condition.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Has the following syntax: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SzPct val="160000"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for (initialize variable; test condition; step value)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SzPct val="160000"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SzPct val="160000"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// code block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SzPct val="160000"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459" name="TextBox 8"/>
          <p:cNvSpPr txBox="1">
            <a:spLocks noChangeArrowheads="1"/>
          </p:cNvSpPr>
          <p:nvPr/>
        </p:nvSpPr>
        <p:spPr bwMode="auto">
          <a:xfrm>
            <a:off x="228600" y="208659"/>
            <a:ext cx="670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400" b="1" dirty="0">
                <a:solidFill>
                  <a:schemeClr val="bg1"/>
                </a:solidFill>
                <a:latin typeface="Arial" charset="0"/>
              </a:rPr>
              <a:t>Using Loop Constructs (Contd.)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09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Box 8"/>
          <p:cNvSpPr txBox="1">
            <a:spLocks noChangeArrowheads="1"/>
          </p:cNvSpPr>
          <p:nvPr/>
        </p:nvSpPr>
        <p:spPr bwMode="auto">
          <a:xfrm>
            <a:off x="228600" y="208659"/>
            <a:ext cx="670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400" b="1" dirty="0">
                <a:solidFill>
                  <a:schemeClr val="bg1"/>
                </a:solidFill>
                <a:latin typeface="Arial" charset="0"/>
              </a:rPr>
              <a:t>Using Loop Constructs (Contd.) </a:t>
            </a:r>
          </a:p>
        </p:txBody>
      </p:sp>
      <p:pic>
        <p:nvPicPr>
          <p:cNvPr id="2050" name="Picture 2" descr="C:\Users\TONY HUNG CUONG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397" y="914400"/>
            <a:ext cx="6220326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ONY HUNG CUONG\Desktop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4383512"/>
            <a:ext cx="6848474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1" y="1447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1" y="4800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6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Box 8"/>
          <p:cNvSpPr txBox="1">
            <a:spLocks noChangeArrowheads="1"/>
          </p:cNvSpPr>
          <p:nvPr/>
        </p:nvSpPr>
        <p:spPr bwMode="auto">
          <a:xfrm>
            <a:off x="228600" y="208659"/>
            <a:ext cx="670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400" b="1" dirty="0">
                <a:solidFill>
                  <a:schemeClr val="bg1"/>
                </a:solidFill>
                <a:latin typeface="Arial" charset="0"/>
              </a:rPr>
              <a:t>Using Loop Constructs (Contd.)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1" y="1447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1" y="4800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3074" name="Picture 2" descr="C:\Users\TONY HUNG CUONG\Desktop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90600"/>
            <a:ext cx="51054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ONY HUNG CUONG\Desktop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7" y="4038600"/>
            <a:ext cx="202406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54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840581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statement: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Is used to exit the loop.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Prevents the execution of the remaining statements of the loop. 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Is usually placed within an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construct inside the loop.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statement: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Is used to skip all the subsequent instructions and take the control back to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beginning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of the loop.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60000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TextBox 8"/>
          <p:cNvSpPr txBox="1">
            <a:spLocks noChangeArrowheads="1"/>
          </p:cNvSpPr>
          <p:nvPr/>
        </p:nvSpPr>
        <p:spPr bwMode="auto">
          <a:xfrm>
            <a:off x="152400" y="195780"/>
            <a:ext cx="670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400" b="1" dirty="0">
                <a:solidFill>
                  <a:schemeClr val="bg1"/>
                </a:solidFill>
                <a:latin typeface="Arial" charset="0"/>
              </a:rPr>
              <a:t>Break and Continue Statements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3"/>
          <p:cNvSpPr txBox="1">
            <a:spLocks noChangeArrowheads="1"/>
          </p:cNvSpPr>
          <p:nvPr/>
        </p:nvSpPr>
        <p:spPr bwMode="auto">
          <a:xfrm>
            <a:off x="357188" y="1001713"/>
            <a:ext cx="70775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  <a:buFontTx/>
              <a:buBlip>
                <a:blip r:embed="rId2"/>
              </a:buBlip>
            </a:pPr>
            <a:r>
              <a:rPr lang="en-US" altLang="en-US" sz="2000" dirty="0">
                <a:latin typeface="Arial" charset="0"/>
              </a:rPr>
              <a:t>Functions are used to write the code that needs to reused.</a:t>
            </a:r>
          </a:p>
          <a:p>
            <a:pPr>
              <a:buSzPct val="130000"/>
              <a:buFontTx/>
              <a:buBlip>
                <a:blip r:embed="rId2"/>
              </a:buBlip>
            </a:pPr>
            <a:r>
              <a:rPr lang="en-US" altLang="en-US" sz="2000" dirty="0">
                <a:latin typeface="Arial" charset="0"/>
              </a:rPr>
              <a:t>They optimize the performance of the code.</a:t>
            </a:r>
          </a:p>
        </p:txBody>
      </p:sp>
      <p:sp>
        <p:nvSpPr>
          <p:cNvPr id="21507" name="TextBox 8"/>
          <p:cNvSpPr txBox="1">
            <a:spLocks noChangeArrowheads="1"/>
          </p:cNvSpPr>
          <p:nvPr/>
        </p:nvSpPr>
        <p:spPr bwMode="auto">
          <a:xfrm>
            <a:off x="215900" y="170022"/>
            <a:ext cx="670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400" b="1" dirty="0">
                <a:solidFill>
                  <a:schemeClr val="bg1"/>
                </a:solidFill>
                <a:latin typeface="Arial" charset="0"/>
              </a:rPr>
              <a:t>Implementing Functions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6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3"/>
          <p:cNvSpPr txBox="1">
            <a:spLocks noChangeArrowheads="1"/>
          </p:cNvSpPr>
          <p:nvPr/>
        </p:nvSpPr>
        <p:spPr bwMode="auto">
          <a:xfrm>
            <a:off x="357188" y="1001713"/>
            <a:ext cx="849463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  <a:buFontTx/>
              <a:buBlip>
                <a:blip r:embed="rId2"/>
              </a:buBlip>
            </a:pPr>
            <a:r>
              <a:rPr lang="en-US" altLang="en-US" sz="2400" dirty="0">
                <a:latin typeface="Arial" charset="0"/>
              </a:rPr>
              <a:t>Functions: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sz="2000" dirty="0">
                <a:latin typeface="Arial" charset="0"/>
              </a:rPr>
              <a:t>Are a self-contained block of statements that have a name.	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sz="2000" dirty="0">
                <a:latin typeface="Arial" charset="0"/>
              </a:rPr>
              <a:t>Are of the following types:</a:t>
            </a:r>
          </a:p>
          <a:p>
            <a:pPr>
              <a:buSzPct val="130000"/>
              <a:buFontTx/>
              <a:buBlip>
                <a:blip r:embed="rId2"/>
              </a:buBlip>
            </a:pPr>
            <a:endParaRPr lang="en-US" altLang="en-US" sz="2400" dirty="0">
              <a:latin typeface="Arial" charset="0"/>
            </a:endParaRPr>
          </a:p>
        </p:txBody>
      </p:sp>
      <p:sp>
        <p:nvSpPr>
          <p:cNvPr id="22531" name="TextBox 8"/>
          <p:cNvSpPr txBox="1">
            <a:spLocks noChangeArrowheads="1"/>
          </p:cNvSpPr>
          <p:nvPr/>
        </p:nvSpPr>
        <p:spPr bwMode="auto">
          <a:xfrm>
            <a:off x="152400" y="195780"/>
            <a:ext cx="670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400" b="1" dirty="0">
                <a:solidFill>
                  <a:schemeClr val="bg1"/>
                </a:solidFill>
                <a:latin typeface="Arial" charset="0"/>
              </a:rPr>
              <a:t>Introducing Functions</a:t>
            </a:r>
          </a:p>
        </p:txBody>
      </p:sp>
      <p:sp>
        <p:nvSpPr>
          <p:cNvPr id="7" name="Bevel 6"/>
          <p:cNvSpPr/>
          <p:nvPr/>
        </p:nvSpPr>
        <p:spPr>
          <a:xfrm>
            <a:off x="2671763" y="2514600"/>
            <a:ext cx="1362075" cy="641350"/>
          </a:xfrm>
          <a:prstGeom prst="beve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Built-in </a:t>
            </a:r>
          </a:p>
        </p:txBody>
      </p:sp>
      <p:sp>
        <p:nvSpPr>
          <p:cNvPr id="8" name="Bevel 7"/>
          <p:cNvSpPr/>
          <p:nvPr/>
        </p:nvSpPr>
        <p:spPr>
          <a:xfrm>
            <a:off x="4724400" y="2514600"/>
            <a:ext cx="1363663" cy="641350"/>
          </a:xfrm>
          <a:prstGeom prst="beve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User-defined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29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3"/>
          <p:cNvSpPr txBox="1">
            <a:spLocks noChangeArrowheads="1"/>
          </p:cNvSpPr>
          <p:nvPr/>
        </p:nvSpPr>
        <p:spPr bwMode="auto">
          <a:xfrm>
            <a:off x="357188" y="1001713"/>
            <a:ext cx="7796212" cy="523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  <a:buFontTx/>
              <a:buBlip>
                <a:blip r:embed="rId3"/>
              </a:buBlip>
            </a:pPr>
            <a:r>
              <a:rPr lang="en-US" altLang="en-US" sz="2000" dirty="0">
                <a:latin typeface="Arial" charset="0"/>
              </a:rPr>
              <a:t>Built-in functions:</a:t>
            </a:r>
          </a:p>
          <a:p>
            <a:pPr lvl="1">
              <a:buSzPct val="160000"/>
              <a:buFontTx/>
              <a:buBlip>
                <a:blip r:embed="rId4"/>
              </a:buBlip>
            </a:pPr>
            <a:r>
              <a:rPr lang="en-US" altLang="en-US" dirty="0">
                <a:latin typeface="Arial" charset="0"/>
              </a:rPr>
              <a:t>Are ready to use as they are already coded.</a:t>
            </a:r>
          </a:p>
          <a:p>
            <a:pPr lvl="1">
              <a:buSzPct val="160000"/>
              <a:buFontTx/>
              <a:buBlip>
                <a:blip r:embed="rId4"/>
              </a:buBlip>
            </a:pPr>
            <a:r>
              <a:rPr lang="en-US" altLang="en-US" dirty="0">
                <a:latin typeface="Arial" charset="0"/>
              </a:rPr>
              <a:t>For example:	</a:t>
            </a:r>
          </a:p>
          <a:p>
            <a:pPr>
              <a:buSzPct val="160000"/>
              <a:buFontTx/>
              <a:buBlip>
                <a:blip r:embed="rId4"/>
              </a:buBlip>
            </a:pP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SzPct val="160000"/>
              <a:buFontTx/>
              <a:buBlip>
                <a:blip r:embed="rId4"/>
              </a:buBlip>
            </a:pP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SzPct val="160000"/>
              <a:buFontTx/>
              <a:buBlip>
                <a:blip r:embed="rId4"/>
              </a:buBlip>
            </a:pP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SzPct val="160000"/>
              <a:buFontTx/>
              <a:buBlip>
                <a:blip r:embed="rId4"/>
              </a:buBlip>
            </a:pP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SzPct val="160000"/>
              <a:buFontTx/>
              <a:buBlip>
                <a:blip r:embed="rId4"/>
              </a:buBlip>
            </a:pP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SzPct val="160000"/>
              <a:buFontTx/>
              <a:buBlip>
                <a:blip r:embed="rId4"/>
              </a:buBlip>
            </a:pP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SzPct val="160000"/>
              <a:buFontTx/>
              <a:buBlip>
                <a:blip r:embed="rId4"/>
              </a:buBlip>
            </a:pP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SzPct val="160000"/>
              <a:buFontTx/>
              <a:buBlip>
                <a:blip r:embed="rId4"/>
              </a:buBlip>
            </a:pP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SzPct val="160000"/>
              <a:buFontTx/>
              <a:buBlip>
                <a:blip r:embed="rId4"/>
              </a:buBlip>
            </a:pP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SzPct val="160000"/>
              <a:buFontTx/>
              <a:buBlip>
                <a:blip r:embed="rId4"/>
              </a:buBlip>
            </a:pP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SzPct val="160000"/>
            </a:pP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SzPct val="160000"/>
              <a:buFontTx/>
              <a:buBlip>
                <a:blip r:embed="rId4"/>
              </a:buBlip>
            </a:pP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SzPct val="130000"/>
              <a:buFontTx/>
              <a:buBlip>
                <a:blip r:embed="rId3"/>
              </a:buBlip>
            </a:pPr>
            <a:r>
              <a:rPr lang="en-US" altLang="en-US" sz="2000" dirty="0">
                <a:latin typeface="Arial" charset="0"/>
              </a:rPr>
              <a:t>User-defined functions:</a:t>
            </a:r>
          </a:p>
          <a:p>
            <a:pPr lvl="1">
              <a:buSzPct val="160000"/>
              <a:buFontTx/>
              <a:buBlip>
                <a:blip r:embed="rId4"/>
              </a:buBlip>
            </a:pPr>
            <a:r>
              <a:rPr lang="en-US" altLang="en-US" dirty="0">
                <a:latin typeface="Arial" charset="0"/>
              </a:rPr>
              <a:t>Are defined according to the need of the user.</a:t>
            </a:r>
          </a:p>
        </p:txBody>
      </p:sp>
      <p:sp>
        <p:nvSpPr>
          <p:cNvPr id="23555" name="TextBox 8"/>
          <p:cNvSpPr txBox="1">
            <a:spLocks noChangeArrowheads="1"/>
          </p:cNvSpPr>
          <p:nvPr/>
        </p:nvSpPr>
        <p:spPr bwMode="auto">
          <a:xfrm>
            <a:off x="319625" y="170022"/>
            <a:ext cx="670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400" b="1" dirty="0">
                <a:solidFill>
                  <a:schemeClr val="bg1"/>
                </a:solidFill>
                <a:latin typeface="Arial" charset="0"/>
              </a:rPr>
              <a:t>Introducing Functions (Contd.)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1219200" y="2209800"/>
          <a:ext cx="3493564" cy="2961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09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024632"/>
            <a:ext cx="8842742" cy="4462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 function is called by using the following syntax:   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	                or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(parameter1, parameter 2...);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 function returns a value by using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statement as displayed in 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the following example: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60000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variable=10;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return variable;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603" name="TextBox 8"/>
          <p:cNvSpPr txBox="1">
            <a:spLocks noChangeArrowheads="1"/>
          </p:cNvSpPr>
          <p:nvPr/>
        </p:nvSpPr>
        <p:spPr bwMode="auto">
          <a:xfrm>
            <a:off x="152400" y="169217"/>
            <a:ext cx="670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400" b="1" dirty="0">
                <a:solidFill>
                  <a:schemeClr val="bg1"/>
                </a:solidFill>
                <a:latin typeface="Arial" charset="0"/>
              </a:rPr>
              <a:t>Accessing Functions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69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357188" y="1001713"/>
            <a:ext cx="52469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>
              <a:buSzPct val="130000"/>
              <a:buFontTx/>
              <a:buBlip>
                <a:blip r:embed="rId2"/>
              </a:buBlip>
            </a:pPr>
            <a:r>
              <a:rPr lang="en-US" altLang="en-US" sz="2000" dirty="0">
                <a:latin typeface="Arial" charset="0"/>
              </a:rPr>
              <a:t>JavaScript provides the following benefits: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87" name="TextBox 8"/>
          <p:cNvSpPr txBox="1">
            <a:spLocks noChangeArrowheads="1"/>
          </p:cNvSpPr>
          <p:nvPr/>
        </p:nvSpPr>
        <p:spPr bwMode="auto">
          <a:xfrm>
            <a:off x="228600" y="165003"/>
            <a:ext cx="670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800" b="1" dirty="0">
                <a:solidFill>
                  <a:schemeClr val="bg1"/>
                </a:solidFill>
                <a:latin typeface="Arial" charset="0"/>
              </a:rPr>
              <a:t> Identifying the Benefits of JavaScript</a:t>
            </a:r>
          </a:p>
        </p:txBody>
      </p:sp>
      <p:sp>
        <p:nvSpPr>
          <p:cNvPr id="7" name="Flowchart: Card 6"/>
          <p:cNvSpPr/>
          <p:nvPr/>
        </p:nvSpPr>
        <p:spPr>
          <a:xfrm rot="20439899">
            <a:off x="1341438" y="1828800"/>
            <a:ext cx="1858962" cy="1000125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Handle events</a:t>
            </a:r>
          </a:p>
        </p:txBody>
      </p:sp>
      <p:sp>
        <p:nvSpPr>
          <p:cNvPr id="10" name="Flowchart: Card 9"/>
          <p:cNvSpPr/>
          <p:nvPr/>
        </p:nvSpPr>
        <p:spPr>
          <a:xfrm rot="20439899">
            <a:off x="2789238" y="2570163"/>
            <a:ext cx="1858962" cy="1000125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Gather browser information</a:t>
            </a:r>
          </a:p>
        </p:txBody>
      </p:sp>
      <p:sp>
        <p:nvSpPr>
          <p:cNvPr id="11" name="Flowchart: Card 10"/>
          <p:cNvSpPr/>
          <p:nvPr/>
        </p:nvSpPr>
        <p:spPr>
          <a:xfrm rot="20439899">
            <a:off x="4267200" y="3321050"/>
            <a:ext cx="1858963" cy="1001713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Manipulate cookies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9" y="1001713"/>
            <a:ext cx="840581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Functions: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Are created by using the keyword,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followed by the function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name and the parentheses.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Are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normally defined in the head section of a Web page.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Can optionally accept a list of parameters.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Are created using the following syntax: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(Variable1, Variable2)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//function statements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79" name="TextBox 8"/>
          <p:cNvSpPr txBox="1">
            <a:spLocks noChangeArrowheads="1"/>
          </p:cNvSpPr>
          <p:nvPr/>
        </p:nvSpPr>
        <p:spPr bwMode="auto">
          <a:xfrm>
            <a:off x="228600" y="182901"/>
            <a:ext cx="670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400" b="1" dirty="0">
                <a:solidFill>
                  <a:schemeClr val="bg1"/>
                </a:solidFill>
                <a:latin typeface="Arial" charset="0"/>
              </a:rPr>
              <a:t>Creating Functions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65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  <p:pic>
        <p:nvPicPr>
          <p:cNvPr id="4098" name="Picture 2" descr="C:\Users\TONY HUNG CUONG\Desktop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43867"/>
            <a:ext cx="6432919" cy="412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3000" y="990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2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8"/>
          <p:cNvSpPr txBox="1">
            <a:spLocks noChangeArrowheads="1"/>
          </p:cNvSpPr>
          <p:nvPr/>
        </p:nvSpPr>
        <p:spPr bwMode="auto">
          <a:xfrm>
            <a:off x="152400" y="169217"/>
            <a:ext cx="6705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3200" b="1" dirty="0">
                <a:solidFill>
                  <a:schemeClr val="bg1"/>
                </a:solidFill>
                <a:latin typeface="Arial" charset="0"/>
              </a:rPr>
              <a:t>Summary</a:t>
            </a:r>
            <a:endParaRPr lang="en-US" alt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88" y="1006475"/>
            <a:ext cx="7947025" cy="6955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 this session, you learned that: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In JavaScript, the following conditional constructs can be used:</a:t>
            </a: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4"/>
              </a:buBlip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if...else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4"/>
              </a:buBlip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switch...case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In JavaScript, the following loop structures can be used:</a:t>
            </a: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4"/>
              </a:buBlip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4"/>
              </a:buBlip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do...while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4"/>
              </a:buBlip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A function is a self-contained block of statements that has a name.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Some of the built-in functions supported by JavaScript are:</a:t>
            </a: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4"/>
              </a:buBlip>
              <a:defRPr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isNaN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4"/>
              </a:buBlip>
              <a:defRPr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4"/>
              </a:buBlip>
              <a:defRPr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4"/>
              </a:buBlip>
              <a:defRPr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4"/>
              </a:buBlip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prompt()</a:t>
            </a: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4"/>
              </a:buBlip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confirm()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Functions are created by using the keyword,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Arial" pitchFamily="34" charset="0"/>
                <a:cs typeface="Arial" pitchFamily="34" charset="0"/>
              </a:rPr>
              <a:t>, followed by the function name and the parentheses.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Functions can return a value using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Arial" pitchFamily="34" charset="0"/>
                <a:cs typeface="Arial" pitchFamily="34" charset="0"/>
              </a:rPr>
              <a:t> statement.</a:t>
            </a: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4"/>
              </a:buBlip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4"/>
              </a:buBlip>
              <a:defRPr/>
            </a:pPr>
            <a:endParaRPr lang="en-US" dirty="0">
              <a:latin typeface="+mn-lt"/>
              <a:cs typeface="+mn-cs"/>
            </a:endParaRPr>
          </a:p>
          <a:p>
            <a:pPr marL="2857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dirty="0">
              <a:latin typeface="+mn-lt"/>
              <a:cs typeface="+mn-cs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4"/>
              </a:buBlip>
              <a:defRPr/>
            </a:pPr>
            <a:endParaRPr lang="en-US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i="1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i="1" dirty="0">
              <a:latin typeface="+mn-lt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9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3"/>
          <p:cNvSpPr txBox="1">
            <a:spLocks noChangeArrowheads="1"/>
          </p:cNvSpPr>
          <p:nvPr/>
        </p:nvSpPr>
        <p:spPr bwMode="auto">
          <a:xfrm>
            <a:off x="228600" y="1001712"/>
            <a:ext cx="8809015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  <a:buFontTx/>
              <a:buBlip>
                <a:blip r:embed="rId2"/>
              </a:buBlip>
            </a:pPr>
            <a:r>
              <a:rPr lang="en-US" altLang="en-US" sz="2400" dirty="0">
                <a:latin typeface="Arial" charset="0"/>
              </a:rPr>
              <a:t>JavaScript: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sz="2000" dirty="0">
                <a:latin typeface="Arial" charset="0"/>
              </a:rPr>
              <a:t>Is a client-side scripting language.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sz="2000" dirty="0">
                <a:latin typeface="Arial" charset="0"/>
              </a:rPr>
              <a:t>Can be directly embedded into a Web page by writing the code inside</a:t>
            </a:r>
            <a:br>
              <a:rPr lang="en-US" altLang="en-US" sz="2000" dirty="0">
                <a:latin typeface="Arial" charset="0"/>
              </a:rPr>
            </a:br>
            <a:r>
              <a:rPr lang="en-US" altLang="en-US" sz="2000" dirty="0">
                <a:latin typeface="Arial" charset="0"/>
              </a:rPr>
              <a:t>the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&lt;SCRIPT&gt;</a:t>
            </a:r>
            <a:r>
              <a:rPr lang="en-US" altLang="en-US" sz="2000" dirty="0">
                <a:latin typeface="Arial" charset="0"/>
              </a:rPr>
              <a:t> tag.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sz="2000" dirty="0">
                <a:latin typeface="Arial" charset="0"/>
              </a:rPr>
              <a:t>Code can also be written in an external JavaScript (.</a:t>
            </a:r>
            <a:r>
              <a:rPr lang="en-US" altLang="en-US" sz="2000" dirty="0" err="1">
                <a:latin typeface="Arial" charset="0"/>
              </a:rPr>
              <a:t>js</a:t>
            </a:r>
            <a:r>
              <a:rPr lang="en-US" altLang="en-US" sz="2000" dirty="0">
                <a:latin typeface="Arial" charset="0"/>
              </a:rPr>
              <a:t>) file.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endParaRPr lang="en-US" altLang="en-US" sz="1600" dirty="0">
              <a:latin typeface="Arial" charset="0"/>
            </a:endParaRPr>
          </a:p>
          <a:p>
            <a:pPr lvl="1">
              <a:buSzPct val="160000"/>
              <a:buFontTx/>
              <a:buBlip>
                <a:blip r:embed="rId3"/>
              </a:buBlip>
            </a:pPr>
            <a:endParaRPr lang="en-US" altLang="en-US" sz="1600" dirty="0">
              <a:latin typeface="Arial" charset="0"/>
            </a:endParaRPr>
          </a:p>
          <a:p>
            <a:pPr lvl="1">
              <a:buSzPct val="160000"/>
              <a:buFontTx/>
              <a:buBlip>
                <a:blip r:embed="rId3"/>
              </a:buBlip>
            </a:pPr>
            <a:endParaRPr lang="en-US" altLang="en-US" sz="1600" dirty="0">
              <a:latin typeface="Arial" charset="0"/>
            </a:endParaRPr>
          </a:p>
        </p:txBody>
      </p:sp>
      <p:sp>
        <p:nvSpPr>
          <p:cNvPr id="17411" name="TextBox 8"/>
          <p:cNvSpPr txBox="1">
            <a:spLocks noChangeArrowheads="1"/>
          </p:cNvSpPr>
          <p:nvPr/>
        </p:nvSpPr>
        <p:spPr bwMode="auto">
          <a:xfrm>
            <a:off x="223234" y="228600"/>
            <a:ext cx="670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400" b="1" dirty="0">
                <a:solidFill>
                  <a:schemeClr val="bg1"/>
                </a:solidFill>
                <a:latin typeface="Arial" charset="0"/>
              </a:rPr>
              <a:t> Implementing JavaScript in Web Pages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7907337" cy="5048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The JavaScript code: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Can be inserted in the following sections of the HTML document by using the</a:t>
            </a:r>
            <a:br>
              <a:rPr lang="en-US" sz="1600" dirty="0"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&lt;SCRIPT&gt;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tag: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60000"/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60000"/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Can be embedded into a Web page by using the following syntax: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"&gt; JavaScript statements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&lt;/SCRIPT&gt;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5" name="TextBox 8"/>
          <p:cNvSpPr txBox="1">
            <a:spLocks noChangeArrowheads="1"/>
          </p:cNvSpPr>
          <p:nvPr/>
        </p:nvSpPr>
        <p:spPr bwMode="auto">
          <a:xfrm>
            <a:off x="152400" y="169217"/>
            <a:ext cx="670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400" b="1" dirty="0">
                <a:solidFill>
                  <a:schemeClr val="bg1"/>
                </a:solidFill>
                <a:latin typeface="Arial" charset="0"/>
              </a:rPr>
              <a:t>Embedding a Script into a Web Page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362200" y="2002036"/>
          <a:ext cx="47244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357188" y="1001713"/>
            <a:ext cx="831612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  <a:buFontTx/>
              <a:buBlip>
                <a:blip r:embed="rId2"/>
              </a:buBlip>
            </a:pPr>
            <a:r>
              <a:rPr lang="en-US" altLang="en-US" sz="2000" dirty="0">
                <a:latin typeface="Arial" charset="0"/>
              </a:rPr>
              <a:t>An external JavaScript file: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dirty="0">
                <a:latin typeface="Arial" charset="0"/>
              </a:rPr>
              <a:t>Is saved with the .</a:t>
            </a:r>
            <a:r>
              <a:rPr lang="en-US" altLang="en-US" dirty="0" err="1">
                <a:latin typeface="Arial" charset="0"/>
              </a:rPr>
              <a:t>js</a:t>
            </a:r>
            <a:r>
              <a:rPr lang="en-US" altLang="en-US" dirty="0">
                <a:latin typeface="Arial" charset="0"/>
              </a:rPr>
              <a:t> extension.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dirty="0">
                <a:latin typeface="Arial" charset="0"/>
              </a:rPr>
              <a:t>Can be referred inside an HTML document using the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en-US" dirty="0">
                <a:latin typeface="Arial" charset="0"/>
              </a:rPr>
              <a:t> attribute of the</a:t>
            </a:r>
            <a:br>
              <a:rPr lang="en-US" altLang="en-US" dirty="0">
                <a:latin typeface="Arial" charset="0"/>
              </a:rPr>
            </a:br>
            <a:r>
              <a:rPr lang="en-US" altLang="en-US" dirty="0">
                <a:latin typeface="Courier New" pitchFamily="49" charset="0"/>
                <a:cs typeface="Courier New" pitchFamily="49" charset="0"/>
              </a:rPr>
              <a:t>&lt;SCRIPT&gt;</a:t>
            </a:r>
            <a:r>
              <a:rPr lang="en-US" altLang="en-US" dirty="0">
                <a:latin typeface="Arial" charset="0"/>
              </a:rPr>
              <a:t> tag.</a:t>
            </a:r>
          </a:p>
        </p:txBody>
      </p:sp>
      <p:sp>
        <p:nvSpPr>
          <p:cNvPr id="19459" name="TextBox 8"/>
          <p:cNvSpPr txBox="1">
            <a:spLocks noChangeArrowheads="1"/>
          </p:cNvSpPr>
          <p:nvPr/>
        </p:nvSpPr>
        <p:spPr bwMode="auto">
          <a:xfrm>
            <a:off x="228600" y="215384"/>
            <a:ext cx="670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400" b="1" dirty="0">
                <a:solidFill>
                  <a:schemeClr val="bg1"/>
                </a:solidFill>
                <a:latin typeface="Arial" charset="0"/>
              </a:rPr>
              <a:t>Creating and Using an External File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3"/>
          <p:cNvSpPr txBox="1">
            <a:spLocks noChangeArrowheads="1"/>
          </p:cNvSpPr>
          <p:nvPr/>
        </p:nvSpPr>
        <p:spPr bwMode="auto">
          <a:xfrm>
            <a:off x="357188" y="1001713"/>
            <a:ext cx="43059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  <a:buFontTx/>
              <a:buBlip>
                <a:blip r:embed="rId2"/>
              </a:buBlip>
            </a:pPr>
            <a:r>
              <a:rPr lang="en-US" altLang="en-US" sz="2000" dirty="0">
                <a:latin typeface="Arial" charset="0"/>
              </a:rPr>
              <a:t>JavaScript rules and conventions:</a:t>
            </a:r>
          </a:p>
          <a:p>
            <a:pPr>
              <a:buSzPct val="130000"/>
              <a:buFontTx/>
              <a:buBlip>
                <a:blip r:embed="rId2"/>
              </a:buBlip>
            </a:pPr>
            <a:endParaRPr lang="en-US" altLang="en-US" dirty="0">
              <a:latin typeface="Arial" charset="0"/>
            </a:endParaRPr>
          </a:p>
        </p:txBody>
      </p:sp>
      <p:sp>
        <p:nvSpPr>
          <p:cNvPr id="22531" name="TextBox 8"/>
          <p:cNvSpPr txBox="1">
            <a:spLocks noChangeArrowheads="1"/>
          </p:cNvSpPr>
          <p:nvPr/>
        </p:nvSpPr>
        <p:spPr bwMode="auto">
          <a:xfrm>
            <a:off x="152400" y="215384"/>
            <a:ext cx="6705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b="1" dirty="0">
                <a:solidFill>
                  <a:schemeClr val="bg1"/>
                </a:solidFill>
                <a:latin typeface="Arial" charset="0"/>
              </a:rPr>
              <a:t>Identifying Rules and Conventions Used in JavaScript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838200" y="1828800"/>
            <a:ext cx="18288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Semicolons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19600" y="2971800"/>
            <a:ext cx="18288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Comments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00400" y="1828800"/>
            <a:ext cx="18288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Quotes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57400" y="2971800"/>
            <a:ext cx="18288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Case sensitivity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3"/>
          <p:cNvSpPr txBox="1">
            <a:spLocks noChangeArrowheads="1"/>
          </p:cNvSpPr>
          <p:nvPr/>
        </p:nvSpPr>
        <p:spPr bwMode="auto">
          <a:xfrm>
            <a:off x="357188" y="1001713"/>
            <a:ext cx="84337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  <a:buFontTx/>
              <a:buBlip>
                <a:blip r:embed="rId2"/>
              </a:buBlip>
            </a:pPr>
            <a:r>
              <a:rPr lang="en-US" altLang="en-US" sz="2000" dirty="0">
                <a:latin typeface="Arial" charset="0"/>
              </a:rPr>
              <a:t>In JavaScript, to compare values and evaluate expressions, you need:</a:t>
            </a:r>
          </a:p>
        </p:txBody>
      </p:sp>
      <p:sp>
        <p:nvSpPr>
          <p:cNvPr id="25603" name="TextBox 8"/>
          <p:cNvSpPr txBox="1">
            <a:spLocks noChangeArrowheads="1"/>
          </p:cNvSpPr>
          <p:nvPr/>
        </p:nvSpPr>
        <p:spPr bwMode="auto">
          <a:xfrm>
            <a:off x="152400" y="64030"/>
            <a:ext cx="853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400" b="1" dirty="0">
                <a:solidFill>
                  <a:schemeClr val="bg1"/>
                </a:solidFill>
                <a:latin typeface="Arial" charset="0"/>
              </a:rPr>
              <a:t>Using Variables, Operators, and Control Structures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1295400" y="2216150"/>
            <a:ext cx="1828800" cy="8382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Variables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3657600" y="2209800"/>
            <a:ext cx="1828800" cy="8382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Operators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524000" y="3505200"/>
            <a:ext cx="1828800" cy="8382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Conditional Constructs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3886200" y="3505200"/>
            <a:ext cx="1828800" cy="8382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Looping Constructs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3"/>
          <p:cNvSpPr txBox="1">
            <a:spLocks noChangeArrowheads="1"/>
          </p:cNvSpPr>
          <p:nvPr/>
        </p:nvSpPr>
        <p:spPr bwMode="auto">
          <a:xfrm>
            <a:off x="357188" y="1001713"/>
            <a:ext cx="7026282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  <a:buFontTx/>
              <a:buBlip>
                <a:blip r:embed="rId2"/>
              </a:buBlip>
            </a:pPr>
            <a:r>
              <a:rPr lang="en-US" altLang="en-US" sz="2000" dirty="0">
                <a:latin typeface="Arial" charset="0"/>
              </a:rPr>
              <a:t>A variable: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dirty="0">
                <a:latin typeface="Arial" charset="0"/>
              </a:rPr>
              <a:t>Is a named location in memory that is used to store a value.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dirty="0">
                <a:latin typeface="Arial" charset="0"/>
              </a:rPr>
              <a:t>Is declared by using the following syntax:</a:t>
            </a:r>
          </a:p>
          <a:p>
            <a:pPr lvl="2">
              <a:buSzPct val="160000"/>
            </a:pP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var_name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dirty="0">
                <a:latin typeface="Arial" charset="0"/>
              </a:rPr>
              <a:t>Can be assigned a value in the following ways:</a:t>
            </a:r>
          </a:p>
        </p:txBody>
      </p:sp>
      <p:sp>
        <p:nvSpPr>
          <p:cNvPr id="26627" name="TextBox 8"/>
          <p:cNvSpPr txBox="1">
            <a:spLocks noChangeArrowheads="1"/>
          </p:cNvSpPr>
          <p:nvPr/>
        </p:nvSpPr>
        <p:spPr bwMode="auto">
          <a:xfrm>
            <a:off x="183356" y="139245"/>
            <a:ext cx="670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800" b="1" dirty="0">
                <a:solidFill>
                  <a:schemeClr val="bg1"/>
                </a:solidFill>
                <a:latin typeface="Arial" charset="0"/>
              </a:rPr>
              <a:t>Defining Variables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16148465"/>
              </p:ext>
            </p:extLst>
          </p:nvPr>
        </p:nvGraphicFramePr>
        <p:xfrm>
          <a:off x="2278070" y="2509818"/>
          <a:ext cx="5105400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‹#› of 33</a:t>
            </a:r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7&quot;/&gt;&lt;/object&gt;&lt;object type=&quot;3&quot; unique_id=&quot;10014&quot;&gt;&lt;property id=&quot;20148&quot; value=&quot;5&quot;/&gt;&lt;property id=&quot;20300&quot; value=&quot;Slide 7&quot;/&gt;&lt;property id=&quot;20307&quot; value=&quot;294&quot;/&gt;&lt;/object&gt;&lt;object type=&quot;3&quot; unique_id=&quot;10017&quot;&gt;&lt;property id=&quot;20148&quot; value=&quot;5&quot;/&gt;&lt;property id=&quot;20300&quot; value=&quot;Slide 9&quot;/&gt;&lt;property id=&quot;20307&quot; value=&quot;296&quot;/&gt;&lt;/object&gt;&lt;object type=&quot;3&quot; unique_id=&quot;10021&quot;&gt;&lt;property id=&quot;20148&quot; value=&quot;5&quot;/&gt;&lt;property id=&quot;20300&quot; value=&quot;Slide 3&quot;/&gt;&lt;property id=&quot;20307&quot; value=&quot;289&quot;/&gt;&lt;/object&gt;&lt;object type=&quot;3&quot; unique_id=&quot;10022&quot;&gt;&lt;property id=&quot;20148&quot; value=&quot;5&quot;/&gt;&lt;property id=&quot;20300&quot; value=&quot;Slide 4&quot;/&gt;&lt;property id=&quot;20307&quot; value=&quot;290&quot;/&gt;&lt;/object&gt;&lt;object type=&quot;3&quot; unique_id=&quot;10026&quot;&gt;&lt;property id=&quot;20148&quot; value=&quot;5&quot;/&gt;&lt;property id=&quot;20300&quot; value=&quot;Slide 20&quot;/&gt;&lt;property id=&quot;20307&quot; value=&quot;263&quot;/&gt;&lt;/object&gt;&lt;object type=&quot;3&quot; unique_id=&quot;10027&quot;&gt;&lt;property id=&quot;20148&quot; value=&quot;5&quot;/&gt;&lt;property id=&quot;20300&quot; value=&quot;Slide 2&quot;/&gt;&lt;property id=&quot;20307&quot; value=&quot;288&quot;/&gt;&lt;/object&gt;&lt;object type=&quot;3&quot; unique_id=&quot;10028&quot;&gt;&lt;property id=&quot;20148&quot; value=&quot;5&quot;/&gt;&lt;property id=&quot;20300&quot; value=&quot;Slide 5&quot;/&gt;&lt;property id=&quot;20307&quot; value=&quot;291&quot;/&gt;&lt;/object&gt;&lt;object type=&quot;3&quot; unique_id=&quot;10029&quot;&gt;&lt;property id=&quot;20148&quot; value=&quot;5&quot;/&gt;&lt;property id=&quot;20300&quot; value=&quot;Slide 6&quot;/&gt;&lt;property id=&quot;20307&quot; value=&quot;292&quot;/&gt;&lt;/object&gt;&lt;object type=&quot;3&quot; unique_id=&quot;10030&quot;&gt;&lt;property id=&quot;20148&quot; value=&quot;5&quot;/&gt;&lt;property id=&quot;20300&quot; value=&quot;Slide 8&quot;/&gt;&lt;property id=&quot;20307&quot; value=&quot;295&quot;/&gt;&lt;/object&gt;&lt;object type=&quot;3&quot; unique_id=&quot;10031&quot;&gt;&lt;property id=&quot;20148&quot; value=&quot;5&quot;/&gt;&lt;property id=&quot;20300&quot; value=&quot;Slide 10&quot;/&gt;&lt;property id=&quot;20307&quot; value=&quot;297&quot;/&gt;&lt;/object&gt;&lt;object type=&quot;3&quot; unique_id=&quot;10032&quot;&gt;&lt;property id=&quot;20148&quot; value=&quot;5&quot;/&gt;&lt;property id=&quot;20300&quot; value=&quot;Slide 11&quot;/&gt;&lt;property id=&quot;20307&quot; value=&quot;298&quot;/&gt;&lt;/object&gt;&lt;object type=&quot;3&quot; unique_id=&quot;10033&quot;&gt;&lt;property id=&quot;20148&quot; value=&quot;5&quot;/&gt;&lt;property id=&quot;20300&quot; value=&quot;Slide 12&quot;/&gt;&lt;property id=&quot;20307&quot; value=&quot;299&quot;/&gt;&lt;/object&gt;&lt;object type=&quot;3&quot; unique_id=&quot;10034&quot;&gt;&lt;property id=&quot;20148&quot; value=&quot;5&quot;/&gt;&lt;property id=&quot;20300&quot; value=&quot;Slide 13&quot;/&gt;&lt;property id=&quot;20307&quot; value=&quot;300&quot;/&gt;&lt;/object&gt;&lt;object type=&quot;3&quot; unique_id=&quot;10035&quot;&gt;&lt;property id=&quot;20148&quot; value=&quot;5&quot;/&gt;&lt;property id=&quot;20300&quot; value=&quot;Slide 14&quot;/&gt;&lt;property id=&quot;20307&quot; value=&quot;301&quot;/&gt;&lt;/object&gt;&lt;object type=&quot;3&quot; unique_id=&quot;10036&quot;&gt;&lt;property id=&quot;20148&quot; value=&quot;5&quot;/&gt;&lt;property id=&quot;20300&quot; value=&quot;Slide 15&quot;/&gt;&lt;property id=&quot;20307&quot; value=&quot;303&quot;/&gt;&lt;/object&gt;&lt;object type=&quot;3&quot; unique_id=&quot;10037&quot;&gt;&lt;property id=&quot;20148&quot; value=&quot;5&quot;/&gt;&lt;property id=&quot;20300&quot; value=&quot;Slide 16&quot;/&gt;&lt;property id=&quot;20307&quot; value=&quot;304&quot;/&gt;&lt;/object&gt;&lt;object type=&quot;3&quot; unique_id=&quot;10038&quot;&gt;&lt;property id=&quot;20148&quot; value=&quot;5&quot;/&gt;&lt;property id=&quot;20300&quot; value=&quot;Slide 17&quot;/&gt;&lt;property id=&quot;20307&quot; value=&quot;305&quot;/&gt;&lt;/object&gt;&lt;object type=&quot;3&quot; unique_id=&quot;10039&quot;&gt;&lt;property id=&quot;20148&quot; value=&quot;5&quot;/&gt;&lt;property id=&quot;20300&quot; value=&quot;Slide 18&quot;/&gt;&lt;property id=&quot;20307&quot; value=&quot;306&quot;/&gt;&lt;/object&gt;&lt;object type=&quot;3&quot; unique_id=&quot;10040&quot;&gt;&lt;property id=&quot;20148&quot; value=&quot;5&quot;/&gt;&lt;property id=&quot;20300&quot; value=&quot;Slide 19&quot;/&gt;&lt;property id=&quot;20307&quot; value=&quot;30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Slide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2205</TotalTime>
  <Words>1290</Words>
  <Application>Microsoft Office PowerPoint</Application>
  <PresentationFormat>On-screen Show (4:3)</PresentationFormat>
  <Paragraphs>316</Paragraphs>
  <Slides>32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Slide Template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Conditional Constructs (Contd.)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Kanwar Vikram Singh</dc:creator>
  <cp:lastModifiedBy>TONY HUNG CUONG</cp:lastModifiedBy>
  <cp:revision>355</cp:revision>
  <dcterms:created xsi:type="dcterms:W3CDTF">2013-02-26T04:23:28Z</dcterms:created>
  <dcterms:modified xsi:type="dcterms:W3CDTF">2018-02-25T16:31:29Z</dcterms:modified>
</cp:coreProperties>
</file>