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4"/>
  </p:notesMasterIdLst>
  <p:handoutMasterIdLst>
    <p:handoutMasterId r:id="rId25"/>
  </p:handoutMasterIdLst>
  <p:sldIdLst>
    <p:sldId id="258" r:id="rId2"/>
    <p:sldId id="295" r:id="rId3"/>
    <p:sldId id="291" r:id="rId4"/>
    <p:sldId id="299" r:id="rId5"/>
    <p:sldId id="300" r:id="rId6"/>
    <p:sldId id="301" r:id="rId7"/>
    <p:sldId id="302" r:id="rId8"/>
    <p:sldId id="303" r:id="rId9"/>
    <p:sldId id="292" r:id="rId10"/>
    <p:sldId id="294" r:id="rId11"/>
    <p:sldId id="260" r:id="rId12"/>
    <p:sldId id="261" r:id="rId13"/>
    <p:sldId id="262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76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6620" autoAdjust="0"/>
  </p:normalViewPr>
  <p:slideViewPr>
    <p:cSldViewPr>
      <p:cViewPr varScale="1">
        <p:scale>
          <a:sx n="83" d="100"/>
          <a:sy n="83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93A9E-BC68-4D89-B014-31EF2DE39B60}" type="doc">
      <dgm:prSet loTypeId="urn:microsoft.com/office/officeart/2005/8/layout/radial1" loCatId="cycle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A84E408-4E72-4442-B50E-CA65212B2119}">
      <dgm:prSet phldrT="[Text]"/>
      <dgm:spPr/>
      <dgm:t>
        <a:bodyPr/>
        <a:lstStyle/>
        <a:p>
          <a:r>
            <a:rPr lang="en-US" dirty="0" smtClean="0"/>
            <a:t>Effects</a:t>
          </a:r>
          <a:endParaRPr lang="en-US" dirty="0"/>
        </a:p>
      </dgm:t>
    </dgm:pt>
    <dgm:pt modelId="{ADF5DE1A-5075-4FE7-AEB8-7BA8D0584E5C}" type="parTrans" cxnId="{00247EB8-8CD3-4E88-AB9F-9E62589A3C03}">
      <dgm:prSet/>
      <dgm:spPr/>
      <dgm:t>
        <a:bodyPr/>
        <a:lstStyle/>
        <a:p>
          <a:endParaRPr lang="en-US"/>
        </a:p>
      </dgm:t>
    </dgm:pt>
    <dgm:pt modelId="{FC239B5D-DD36-43D0-800F-B84801315995}" type="sibTrans" cxnId="{00247EB8-8CD3-4E88-AB9F-9E62589A3C03}">
      <dgm:prSet/>
      <dgm:spPr/>
      <dgm:t>
        <a:bodyPr/>
        <a:lstStyle/>
        <a:p>
          <a:endParaRPr lang="en-US"/>
        </a:p>
      </dgm:t>
    </dgm:pt>
    <dgm:pt modelId="{69DBA4D6-EE48-4A5A-8790-7F1B119C3C05}">
      <dgm:prSet phldrT="[Text]"/>
      <dgm:spPr/>
      <dgm:t>
        <a:bodyPr/>
        <a:lstStyle/>
        <a:p>
          <a:r>
            <a:rPr lang="en-US" dirty="0" smtClean="0"/>
            <a:t>Hide</a:t>
          </a:r>
          <a:endParaRPr lang="en-US" dirty="0"/>
        </a:p>
      </dgm:t>
    </dgm:pt>
    <dgm:pt modelId="{A3E6DBDF-A717-4070-A047-D287A0DCA521}" type="parTrans" cxnId="{CB61BCD7-D958-4265-9BB2-0624FB43BC04}">
      <dgm:prSet/>
      <dgm:spPr/>
      <dgm:t>
        <a:bodyPr/>
        <a:lstStyle/>
        <a:p>
          <a:endParaRPr lang="en-US"/>
        </a:p>
      </dgm:t>
    </dgm:pt>
    <dgm:pt modelId="{1EE1D86D-7E50-4C4E-B52E-E1BF138E9025}" type="sibTrans" cxnId="{CB61BCD7-D958-4265-9BB2-0624FB43BC04}">
      <dgm:prSet/>
      <dgm:spPr/>
      <dgm:t>
        <a:bodyPr/>
        <a:lstStyle/>
        <a:p>
          <a:endParaRPr lang="en-US"/>
        </a:p>
      </dgm:t>
    </dgm:pt>
    <dgm:pt modelId="{2A460768-2777-4F0C-B2E5-ED5BF4C18F4C}">
      <dgm:prSet phldrT="[Text]"/>
      <dgm:spPr/>
      <dgm:t>
        <a:bodyPr/>
        <a:lstStyle/>
        <a:p>
          <a:r>
            <a:rPr lang="en-US" dirty="0" smtClean="0"/>
            <a:t>Animate</a:t>
          </a:r>
          <a:endParaRPr lang="en-US" dirty="0"/>
        </a:p>
      </dgm:t>
    </dgm:pt>
    <dgm:pt modelId="{2A433973-6A29-4612-8CD0-107F1AA46000}" type="parTrans" cxnId="{73539AFD-1673-4B78-AA26-B5B1BEC7D637}">
      <dgm:prSet/>
      <dgm:spPr/>
      <dgm:t>
        <a:bodyPr/>
        <a:lstStyle/>
        <a:p>
          <a:endParaRPr lang="en-US"/>
        </a:p>
      </dgm:t>
    </dgm:pt>
    <dgm:pt modelId="{745647B0-DAF4-4FCB-9D8C-5F22D02AF3DD}" type="sibTrans" cxnId="{73539AFD-1673-4B78-AA26-B5B1BEC7D637}">
      <dgm:prSet/>
      <dgm:spPr/>
      <dgm:t>
        <a:bodyPr/>
        <a:lstStyle/>
        <a:p>
          <a:endParaRPr lang="en-US"/>
        </a:p>
      </dgm:t>
    </dgm:pt>
    <dgm:pt modelId="{AD3BC2EE-410D-4619-9A09-FBA70990BFED}">
      <dgm:prSet phldrT="[Text]"/>
      <dgm:spPr/>
      <dgm:t>
        <a:bodyPr/>
        <a:lstStyle/>
        <a:p>
          <a:r>
            <a:rPr lang="en-US" dirty="0" smtClean="0"/>
            <a:t>Toggle</a:t>
          </a:r>
          <a:endParaRPr lang="en-US" dirty="0"/>
        </a:p>
      </dgm:t>
    </dgm:pt>
    <dgm:pt modelId="{D2BE1A37-6C71-416F-BD07-B8B144AE9169}" type="parTrans" cxnId="{C1FAB16A-C89D-4812-9211-0E049EB66171}">
      <dgm:prSet/>
      <dgm:spPr/>
      <dgm:t>
        <a:bodyPr/>
        <a:lstStyle/>
        <a:p>
          <a:endParaRPr lang="en-US"/>
        </a:p>
      </dgm:t>
    </dgm:pt>
    <dgm:pt modelId="{B54E80C6-B036-4A72-838B-10DB99BCBDED}" type="sibTrans" cxnId="{C1FAB16A-C89D-4812-9211-0E049EB66171}">
      <dgm:prSet/>
      <dgm:spPr/>
      <dgm:t>
        <a:bodyPr/>
        <a:lstStyle/>
        <a:p>
          <a:endParaRPr lang="en-US"/>
        </a:p>
      </dgm:t>
    </dgm:pt>
    <dgm:pt modelId="{C47C50CF-90AC-40E9-87DB-6A2B5F69C6E5}">
      <dgm:prSet phldrT="[Text]"/>
      <dgm:spPr/>
      <dgm:t>
        <a:bodyPr/>
        <a:lstStyle/>
        <a:p>
          <a:r>
            <a:rPr lang="en-US" dirty="0" smtClean="0"/>
            <a:t>Show</a:t>
          </a:r>
          <a:endParaRPr lang="en-US" dirty="0"/>
        </a:p>
      </dgm:t>
    </dgm:pt>
    <dgm:pt modelId="{AAE4B3D0-0519-4BD8-9626-F3BCF01E764D}" type="parTrans" cxnId="{FD76AEDB-16B6-4345-9D71-D98ACAE4EBCA}">
      <dgm:prSet/>
      <dgm:spPr/>
      <dgm:t>
        <a:bodyPr/>
        <a:lstStyle/>
        <a:p>
          <a:endParaRPr lang="en-US"/>
        </a:p>
      </dgm:t>
    </dgm:pt>
    <dgm:pt modelId="{95D5ACB5-F907-4D9B-86F8-1CFF79542731}" type="sibTrans" cxnId="{FD76AEDB-16B6-4345-9D71-D98ACAE4EBCA}">
      <dgm:prSet/>
      <dgm:spPr/>
      <dgm:t>
        <a:bodyPr/>
        <a:lstStyle/>
        <a:p>
          <a:endParaRPr lang="en-US"/>
        </a:p>
      </dgm:t>
    </dgm:pt>
    <dgm:pt modelId="{2389AFD0-806E-4E91-88FC-E487B34077E2}">
      <dgm:prSet phldrT="[Text]"/>
      <dgm:spPr/>
      <dgm:t>
        <a:bodyPr/>
        <a:lstStyle/>
        <a:p>
          <a:r>
            <a:rPr lang="en-US" dirty="0" smtClean="0"/>
            <a:t>Fade</a:t>
          </a:r>
          <a:endParaRPr lang="en-US" dirty="0"/>
        </a:p>
      </dgm:t>
    </dgm:pt>
    <dgm:pt modelId="{773302FC-A438-42E7-8F5E-80A1F44EBF85}" type="parTrans" cxnId="{6DCA80C7-5A34-4F57-AF1A-DFF0E9EFCEB0}">
      <dgm:prSet/>
      <dgm:spPr/>
      <dgm:t>
        <a:bodyPr/>
        <a:lstStyle/>
        <a:p>
          <a:endParaRPr lang="en-US"/>
        </a:p>
      </dgm:t>
    </dgm:pt>
    <dgm:pt modelId="{0F2143D8-8430-4668-93E5-6DF4093A4082}" type="sibTrans" cxnId="{6DCA80C7-5A34-4F57-AF1A-DFF0E9EFCEB0}">
      <dgm:prSet/>
      <dgm:spPr/>
      <dgm:t>
        <a:bodyPr/>
        <a:lstStyle/>
        <a:p>
          <a:endParaRPr lang="en-US"/>
        </a:p>
      </dgm:t>
    </dgm:pt>
    <dgm:pt modelId="{ADF26317-EC04-4DF1-A475-3DF8C2702956}">
      <dgm:prSet phldrT="[Text]"/>
      <dgm:spPr/>
      <dgm:t>
        <a:bodyPr/>
        <a:lstStyle/>
        <a:p>
          <a:r>
            <a:rPr lang="en-US" dirty="0" smtClean="0"/>
            <a:t>Slide</a:t>
          </a:r>
          <a:endParaRPr lang="en-US" dirty="0"/>
        </a:p>
      </dgm:t>
    </dgm:pt>
    <dgm:pt modelId="{2E72AC0A-18CA-4D35-8D92-98DC762ECB3A}" type="parTrans" cxnId="{5F7CF396-1953-49FF-AB4B-512B16045D3E}">
      <dgm:prSet/>
      <dgm:spPr/>
      <dgm:t>
        <a:bodyPr/>
        <a:lstStyle/>
        <a:p>
          <a:endParaRPr lang="en-US"/>
        </a:p>
      </dgm:t>
    </dgm:pt>
    <dgm:pt modelId="{45CE5821-11D6-4FBE-89CE-893AC831D8BA}" type="sibTrans" cxnId="{5F7CF396-1953-49FF-AB4B-512B16045D3E}">
      <dgm:prSet/>
      <dgm:spPr/>
      <dgm:t>
        <a:bodyPr/>
        <a:lstStyle/>
        <a:p>
          <a:endParaRPr lang="en-US"/>
        </a:p>
      </dgm:t>
    </dgm:pt>
    <dgm:pt modelId="{1E175BE5-BB6C-4066-B476-19626D1A5281}" type="pres">
      <dgm:prSet presAssocID="{F8193A9E-BC68-4D89-B014-31EF2DE39B6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D46B2-9D96-4AD6-BD8C-49E9B2F21EC2}" type="pres">
      <dgm:prSet presAssocID="{2A84E408-4E72-4442-B50E-CA65212B2119}" presName="centerShape" presStyleLbl="node0" presStyleIdx="0" presStyleCnt="1"/>
      <dgm:spPr/>
      <dgm:t>
        <a:bodyPr/>
        <a:lstStyle/>
        <a:p>
          <a:endParaRPr lang="en-US"/>
        </a:p>
      </dgm:t>
    </dgm:pt>
    <dgm:pt modelId="{38AF6A15-5762-4ADF-AC65-D75EC10941C7}" type="pres">
      <dgm:prSet presAssocID="{A3E6DBDF-A717-4070-A047-D287A0DCA521}" presName="Name9" presStyleLbl="parChTrans1D2" presStyleIdx="0" presStyleCnt="6"/>
      <dgm:spPr/>
      <dgm:t>
        <a:bodyPr/>
        <a:lstStyle/>
        <a:p>
          <a:endParaRPr lang="en-US"/>
        </a:p>
      </dgm:t>
    </dgm:pt>
    <dgm:pt modelId="{9006E8C6-A70E-4440-9C3A-D2B0457A3EF7}" type="pres">
      <dgm:prSet presAssocID="{A3E6DBDF-A717-4070-A047-D287A0DCA521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36AAF29-80B5-44EB-AAAA-5E79D6E251FB}" type="pres">
      <dgm:prSet presAssocID="{69DBA4D6-EE48-4A5A-8790-7F1B119C3C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5481F-5CAE-450B-AD95-F8B5BD33F472}" type="pres">
      <dgm:prSet presAssocID="{2A433973-6A29-4612-8CD0-107F1AA46000}" presName="Name9" presStyleLbl="parChTrans1D2" presStyleIdx="1" presStyleCnt="6"/>
      <dgm:spPr/>
      <dgm:t>
        <a:bodyPr/>
        <a:lstStyle/>
        <a:p>
          <a:endParaRPr lang="en-US"/>
        </a:p>
      </dgm:t>
    </dgm:pt>
    <dgm:pt modelId="{BBF9E92B-B20E-4EA2-B6C5-1E12CB5DC3F3}" type="pres">
      <dgm:prSet presAssocID="{2A433973-6A29-4612-8CD0-107F1AA46000}" presName="connTx" presStyleLbl="parChTrans1D2" presStyleIdx="1" presStyleCnt="6"/>
      <dgm:spPr/>
      <dgm:t>
        <a:bodyPr/>
        <a:lstStyle/>
        <a:p>
          <a:endParaRPr lang="en-US"/>
        </a:p>
      </dgm:t>
    </dgm:pt>
    <dgm:pt modelId="{57A297AC-F3BA-469A-89B0-B470A2D8262E}" type="pres">
      <dgm:prSet presAssocID="{2A460768-2777-4F0C-B2E5-ED5BF4C18F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7FE7B-20E3-4DBB-8225-6B75CE0FD74C}" type="pres">
      <dgm:prSet presAssocID="{773302FC-A438-42E7-8F5E-80A1F44EBF85}" presName="Name9" presStyleLbl="parChTrans1D2" presStyleIdx="2" presStyleCnt="6"/>
      <dgm:spPr/>
      <dgm:t>
        <a:bodyPr/>
        <a:lstStyle/>
        <a:p>
          <a:endParaRPr lang="en-US"/>
        </a:p>
      </dgm:t>
    </dgm:pt>
    <dgm:pt modelId="{3C697E40-3C7C-43EF-AA20-B669328B0D6C}" type="pres">
      <dgm:prSet presAssocID="{773302FC-A438-42E7-8F5E-80A1F44EBF85}" presName="connTx" presStyleLbl="parChTrans1D2" presStyleIdx="2" presStyleCnt="6"/>
      <dgm:spPr/>
      <dgm:t>
        <a:bodyPr/>
        <a:lstStyle/>
        <a:p>
          <a:endParaRPr lang="en-US"/>
        </a:p>
      </dgm:t>
    </dgm:pt>
    <dgm:pt modelId="{0044EB08-4837-447B-93D2-34642E27F68F}" type="pres">
      <dgm:prSet presAssocID="{2389AFD0-806E-4E91-88FC-E487B34077E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1231-A41B-4E29-87F6-6E5B5139D328}" type="pres">
      <dgm:prSet presAssocID="{2E72AC0A-18CA-4D35-8D92-98DC762ECB3A}" presName="Name9" presStyleLbl="parChTrans1D2" presStyleIdx="3" presStyleCnt="6"/>
      <dgm:spPr/>
      <dgm:t>
        <a:bodyPr/>
        <a:lstStyle/>
        <a:p>
          <a:endParaRPr lang="en-US"/>
        </a:p>
      </dgm:t>
    </dgm:pt>
    <dgm:pt modelId="{8D70122A-DF16-454D-8C91-4B59FF3B737F}" type="pres">
      <dgm:prSet presAssocID="{2E72AC0A-18CA-4D35-8D92-98DC762ECB3A}" presName="connTx" presStyleLbl="parChTrans1D2" presStyleIdx="3" presStyleCnt="6"/>
      <dgm:spPr/>
      <dgm:t>
        <a:bodyPr/>
        <a:lstStyle/>
        <a:p>
          <a:endParaRPr lang="en-US"/>
        </a:p>
      </dgm:t>
    </dgm:pt>
    <dgm:pt modelId="{2CDCFC65-D423-44E6-87D3-38CCAAC1A235}" type="pres">
      <dgm:prSet presAssocID="{ADF26317-EC04-4DF1-A475-3DF8C27029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6099E-8A9F-48F4-93EF-863F7B9CF4A2}" type="pres">
      <dgm:prSet presAssocID="{D2BE1A37-6C71-416F-BD07-B8B144AE9169}" presName="Name9" presStyleLbl="parChTrans1D2" presStyleIdx="4" presStyleCnt="6"/>
      <dgm:spPr/>
      <dgm:t>
        <a:bodyPr/>
        <a:lstStyle/>
        <a:p>
          <a:endParaRPr lang="en-US"/>
        </a:p>
      </dgm:t>
    </dgm:pt>
    <dgm:pt modelId="{C2D9119A-47A8-4DD1-8F96-3F2477F0F89E}" type="pres">
      <dgm:prSet presAssocID="{D2BE1A37-6C71-416F-BD07-B8B144AE9169}" presName="connTx" presStyleLbl="parChTrans1D2" presStyleIdx="4" presStyleCnt="6"/>
      <dgm:spPr/>
      <dgm:t>
        <a:bodyPr/>
        <a:lstStyle/>
        <a:p>
          <a:endParaRPr lang="en-US"/>
        </a:p>
      </dgm:t>
    </dgm:pt>
    <dgm:pt modelId="{F1F0B385-68D8-4C82-A5A6-0F9EA3A6C7CD}" type="pres">
      <dgm:prSet presAssocID="{AD3BC2EE-410D-4619-9A09-FBA70990BFE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07429-C781-4E54-A4E3-D24372CA8C0C}" type="pres">
      <dgm:prSet presAssocID="{AAE4B3D0-0519-4BD8-9626-F3BCF01E764D}" presName="Name9" presStyleLbl="parChTrans1D2" presStyleIdx="5" presStyleCnt="6"/>
      <dgm:spPr/>
      <dgm:t>
        <a:bodyPr/>
        <a:lstStyle/>
        <a:p>
          <a:endParaRPr lang="en-US"/>
        </a:p>
      </dgm:t>
    </dgm:pt>
    <dgm:pt modelId="{7523AB11-A0E6-4DB1-AF4A-05742686D98A}" type="pres">
      <dgm:prSet presAssocID="{AAE4B3D0-0519-4BD8-9626-F3BCF01E764D}" presName="connTx" presStyleLbl="parChTrans1D2" presStyleIdx="5" presStyleCnt="6"/>
      <dgm:spPr/>
      <dgm:t>
        <a:bodyPr/>
        <a:lstStyle/>
        <a:p>
          <a:endParaRPr lang="en-US"/>
        </a:p>
      </dgm:t>
    </dgm:pt>
    <dgm:pt modelId="{D1B314D5-C3E8-4FB8-922C-8A00EB2CBBD9}" type="pres">
      <dgm:prSet presAssocID="{C47C50CF-90AC-40E9-87DB-6A2B5F69C6E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1AC1E7-810E-4630-B75B-FE52133D4E49}" type="presOf" srcId="{A3E6DBDF-A717-4070-A047-D287A0DCA521}" destId="{38AF6A15-5762-4ADF-AC65-D75EC10941C7}" srcOrd="0" destOrd="0" presId="urn:microsoft.com/office/officeart/2005/8/layout/radial1"/>
    <dgm:cxn modelId="{73539AFD-1673-4B78-AA26-B5B1BEC7D637}" srcId="{2A84E408-4E72-4442-B50E-CA65212B2119}" destId="{2A460768-2777-4F0C-B2E5-ED5BF4C18F4C}" srcOrd="1" destOrd="0" parTransId="{2A433973-6A29-4612-8CD0-107F1AA46000}" sibTransId="{745647B0-DAF4-4FCB-9D8C-5F22D02AF3DD}"/>
    <dgm:cxn modelId="{5F7CF396-1953-49FF-AB4B-512B16045D3E}" srcId="{2A84E408-4E72-4442-B50E-CA65212B2119}" destId="{ADF26317-EC04-4DF1-A475-3DF8C2702956}" srcOrd="3" destOrd="0" parTransId="{2E72AC0A-18CA-4D35-8D92-98DC762ECB3A}" sibTransId="{45CE5821-11D6-4FBE-89CE-893AC831D8BA}"/>
    <dgm:cxn modelId="{8CF6FCAA-C113-45A6-A283-7B54BBA95AE1}" type="presOf" srcId="{D2BE1A37-6C71-416F-BD07-B8B144AE9169}" destId="{C2D9119A-47A8-4DD1-8F96-3F2477F0F89E}" srcOrd="1" destOrd="0" presId="urn:microsoft.com/office/officeart/2005/8/layout/radial1"/>
    <dgm:cxn modelId="{2E5C2AAF-8F46-46C2-B1BE-A5BF1B301C4C}" type="presOf" srcId="{A3E6DBDF-A717-4070-A047-D287A0DCA521}" destId="{9006E8C6-A70E-4440-9C3A-D2B0457A3EF7}" srcOrd="1" destOrd="0" presId="urn:microsoft.com/office/officeart/2005/8/layout/radial1"/>
    <dgm:cxn modelId="{928E0840-5DE4-42C9-AD25-792ADF5CAE86}" type="presOf" srcId="{2A433973-6A29-4612-8CD0-107F1AA46000}" destId="{BBF9E92B-B20E-4EA2-B6C5-1E12CB5DC3F3}" srcOrd="1" destOrd="0" presId="urn:microsoft.com/office/officeart/2005/8/layout/radial1"/>
    <dgm:cxn modelId="{6DCA80C7-5A34-4F57-AF1A-DFF0E9EFCEB0}" srcId="{2A84E408-4E72-4442-B50E-CA65212B2119}" destId="{2389AFD0-806E-4E91-88FC-E487B34077E2}" srcOrd="2" destOrd="0" parTransId="{773302FC-A438-42E7-8F5E-80A1F44EBF85}" sibTransId="{0F2143D8-8430-4668-93E5-6DF4093A4082}"/>
    <dgm:cxn modelId="{4F72F31B-18FC-4A1E-B37A-BFF2856FBAD7}" type="presOf" srcId="{773302FC-A438-42E7-8F5E-80A1F44EBF85}" destId="{B8B7FE7B-20E3-4DBB-8225-6B75CE0FD74C}" srcOrd="0" destOrd="0" presId="urn:microsoft.com/office/officeart/2005/8/layout/radial1"/>
    <dgm:cxn modelId="{186CCADA-371F-4FDF-8E1B-2BB7D2FDD9DF}" type="presOf" srcId="{AAE4B3D0-0519-4BD8-9626-F3BCF01E764D}" destId="{47C07429-C781-4E54-A4E3-D24372CA8C0C}" srcOrd="0" destOrd="0" presId="urn:microsoft.com/office/officeart/2005/8/layout/radial1"/>
    <dgm:cxn modelId="{6838AF9A-A2A9-4B8A-A1A1-AC35A549D25E}" type="presOf" srcId="{C47C50CF-90AC-40E9-87DB-6A2B5F69C6E5}" destId="{D1B314D5-C3E8-4FB8-922C-8A00EB2CBBD9}" srcOrd="0" destOrd="0" presId="urn:microsoft.com/office/officeart/2005/8/layout/radial1"/>
    <dgm:cxn modelId="{A584906E-CABA-41F9-A441-FA7D47B32AA4}" type="presOf" srcId="{F8193A9E-BC68-4D89-B014-31EF2DE39B60}" destId="{1E175BE5-BB6C-4066-B476-19626D1A5281}" srcOrd="0" destOrd="0" presId="urn:microsoft.com/office/officeart/2005/8/layout/radial1"/>
    <dgm:cxn modelId="{CB61BCD7-D958-4265-9BB2-0624FB43BC04}" srcId="{2A84E408-4E72-4442-B50E-CA65212B2119}" destId="{69DBA4D6-EE48-4A5A-8790-7F1B119C3C05}" srcOrd="0" destOrd="0" parTransId="{A3E6DBDF-A717-4070-A047-D287A0DCA521}" sibTransId="{1EE1D86D-7E50-4C4E-B52E-E1BF138E9025}"/>
    <dgm:cxn modelId="{7AC59147-2D4A-4453-8273-FDEB8146349E}" type="presOf" srcId="{D2BE1A37-6C71-416F-BD07-B8B144AE9169}" destId="{CBA6099E-8A9F-48F4-93EF-863F7B9CF4A2}" srcOrd="0" destOrd="0" presId="urn:microsoft.com/office/officeart/2005/8/layout/radial1"/>
    <dgm:cxn modelId="{94C06E90-98FC-4698-A841-AF0F95E53294}" type="presOf" srcId="{ADF26317-EC04-4DF1-A475-3DF8C2702956}" destId="{2CDCFC65-D423-44E6-87D3-38CCAAC1A235}" srcOrd="0" destOrd="0" presId="urn:microsoft.com/office/officeart/2005/8/layout/radial1"/>
    <dgm:cxn modelId="{C1FAB16A-C89D-4812-9211-0E049EB66171}" srcId="{2A84E408-4E72-4442-B50E-CA65212B2119}" destId="{AD3BC2EE-410D-4619-9A09-FBA70990BFED}" srcOrd="4" destOrd="0" parTransId="{D2BE1A37-6C71-416F-BD07-B8B144AE9169}" sibTransId="{B54E80C6-B036-4A72-838B-10DB99BCBDED}"/>
    <dgm:cxn modelId="{32201E8E-D87A-4629-9F61-EF9C1FC6FA21}" type="presOf" srcId="{69DBA4D6-EE48-4A5A-8790-7F1B119C3C05}" destId="{036AAF29-80B5-44EB-AAAA-5E79D6E251FB}" srcOrd="0" destOrd="0" presId="urn:microsoft.com/office/officeart/2005/8/layout/radial1"/>
    <dgm:cxn modelId="{EAC7BAE5-955F-4D9E-A715-FE7AFF5E5780}" type="presOf" srcId="{2A433973-6A29-4612-8CD0-107F1AA46000}" destId="{E305481F-5CAE-450B-AD95-F8B5BD33F472}" srcOrd="0" destOrd="0" presId="urn:microsoft.com/office/officeart/2005/8/layout/radial1"/>
    <dgm:cxn modelId="{AC5FCF6A-C523-4B12-9654-E5889A2D7E40}" type="presOf" srcId="{2389AFD0-806E-4E91-88FC-E487B34077E2}" destId="{0044EB08-4837-447B-93D2-34642E27F68F}" srcOrd="0" destOrd="0" presId="urn:microsoft.com/office/officeart/2005/8/layout/radial1"/>
    <dgm:cxn modelId="{87CA69A8-7C77-4EE4-8F2D-5A6C7740A43E}" type="presOf" srcId="{2A84E408-4E72-4442-B50E-CA65212B2119}" destId="{B6AD46B2-9D96-4AD6-BD8C-49E9B2F21EC2}" srcOrd="0" destOrd="0" presId="urn:microsoft.com/office/officeart/2005/8/layout/radial1"/>
    <dgm:cxn modelId="{03043B9E-73D6-4235-A7AE-011DAAD2BDF5}" type="presOf" srcId="{2E72AC0A-18CA-4D35-8D92-98DC762ECB3A}" destId="{64691231-A41B-4E29-87F6-6E5B5139D328}" srcOrd="0" destOrd="0" presId="urn:microsoft.com/office/officeart/2005/8/layout/radial1"/>
    <dgm:cxn modelId="{00247EB8-8CD3-4E88-AB9F-9E62589A3C03}" srcId="{F8193A9E-BC68-4D89-B014-31EF2DE39B60}" destId="{2A84E408-4E72-4442-B50E-CA65212B2119}" srcOrd="0" destOrd="0" parTransId="{ADF5DE1A-5075-4FE7-AEB8-7BA8D0584E5C}" sibTransId="{FC239B5D-DD36-43D0-800F-B84801315995}"/>
    <dgm:cxn modelId="{80D2E8D0-951B-44EB-972D-85D14F15E4ED}" type="presOf" srcId="{2E72AC0A-18CA-4D35-8D92-98DC762ECB3A}" destId="{8D70122A-DF16-454D-8C91-4B59FF3B737F}" srcOrd="1" destOrd="0" presId="urn:microsoft.com/office/officeart/2005/8/layout/radial1"/>
    <dgm:cxn modelId="{53657FA4-F5FC-4987-ADED-618632D3630C}" type="presOf" srcId="{AD3BC2EE-410D-4619-9A09-FBA70990BFED}" destId="{F1F0B385-68D8-4C82-A5A6-0F9EA3A6C7CD}" srcOrd="0" destOrd="0" presId="urn:microsoft.com/office/officeart/2005/8/layout/radial1"/>
    <dgm:cxn modelId="{9E5F3DB7-178F-4ECE-A6F0-ABE2C644EE99}" type="presOf" srcId="{AAE4B3D0-0519-4BD8-9626-F3BCF01E764D}" destId="{7523AB11-A0E6-4DB1-AF4A-05742686D98A}" srcOrd="1" destOrd="0" presId="urn:microsoft.com/office/officeart/2005/8/layout/radial1"/>
    <dgm:cxn modelId="{E3E5EBA1-9997-49C4-A911-2CEEEE274886}" type="presOf" srcId="{2A460768-2777-4F0C-B2E5-ED5BF4C18F4C}" destId="{57A297AC-F3BA-469A-89B0-B470A2D8262E}" srcOrd="0" destOrd="0" presId="urn:microsoft.com/office/officeart/2005/8/layout/radial1"/>
    <dgm:cxn modelId="{FD76AEDB-16B6-4345-9D71-D98ACAE4EBCA}" srcId="{2A84E408-4E72-4442-B50E-CA65212B2119}" destId="{C47C50CF-90AC-40E9-87DB-6A2B5F69C6E5}" srcOrd="5" destOrd="0" parTransId="{AAE4B3D0-0519-4BD8-9626-F3BCF01E764D}" sibTransId="{95D5ACB5-F907-4D9B-86F8-1CFF79542731}"/>
    <dgm:cxn modelId="{000D8F93-B696-4063-B01E-BD2AD71E6B4A}" type="presOf" srcId="{773302FC-A438-42E7-8F5E-80A1F44EBF85}" destId="{3C697E40-3C7C-43EF-AA20-B669328B0D6C}" srcOrd="1" destOrd="0" presId="urn:microsoft.com/office/officeart/2005/8/layout/radial1"/>
    <dgm:cxn modelId="{4B4710F2-AE31-42B5-B505-BE8F125FDC60}" type="presParOf" srcId="{1E175BE5-BB6C-4066-B476-19626D1A5281}" destId="{B6AD46B2-9D96-4AD6-BD8C-49E9B2F21EC2}" srcOrd="0" destOrd="0" presId="urn:microsoft.com/office/officeart/2005/8/layout/radial1"/>
    <dgm:cxn modelId="{C1407D04-1397-42A9-A888-789135AB0153}" type="presParOf" srcId="{1E175BE5-BB6C-4066-B476-19626D1A5281}" destId="{38AF6A15-5762-4ADF-AC65-D75EC10941C7}" srcOrd="1" destOrd="0" presId="urn:microsoft.com/office/officeart/2005/8/layout/radial1"/>
    <dgm:cxn modelId="{755F3177-404E-4237-9325-506AAEF3A583}" type="presParOf" srcId="{38AF6A15-5762-4ADF-AC65-D75EC10941C7}" destId="{9006E8C6-A70E-4440-9C3A-D2B0457A3EF7}" srcOrd="0" destOrd="0" presId="urn:microsoft.com/office/officeart/2005/8/layout/radial1"/>
    <dgm:cxn modelId="{3192FAA6-8C18-4C8F-A866-56988B8F99C6}" type="presParOf" srcId="{1E175BE5-BB6C-4066-B476-19626D1A5281}" destId="{036AAF29-80B5-44EB-AAAA-5E79D6E251FB}" srcOrd="2" destOrd="0" presId="urn:microsoft.com/office/officeart/2005/8/layout/radial1"/>
    <dgm:cxn modelId="{AF839A96-6704-402A-9F07-443E0A01D023}" type="presParOf" srcId="{1E175BE5-BB6C-4066-B476-19626D1A5281}" destId="{E305481F-5CAE-450B-AD95-F8B5BD33F472}" srcOrd="3" destOrd="0" presId="urn:microsoft.com/office/officeart/2005/8/layout/radial1"/>
    <dgm:cxn modelId="{5B52BB05-0442-4B30-8E67-0E6071D902C3}" type="presParOf" srcId="{E305481F-5CAE-450B-AD95-F8B5BD33F472}" destId="{BBF9E92B-B20E-4EA2-B6C5-1E12CB5DC3F3}" srcOrd="0" destOrd="0" presId="urn:microsoft.com/office/officeart/2005/8/layout/radial1"/>
    <dgm:cxn modelId="{F14B26B6-018D-46BC-8FC5-F5BB9300254F}" type="presParOf" srcId="{1E175BE5-BB6C-4066-B476-19626D1A5281}" destId="{57A297AC-F3BA-469A-89B0-B470A2D8262E}" srcOrd="4" destOrd="0" presId="urn:microsoft.com/office/officeart/2005/8/layout/radial1"/>
    <dgm:cxn modelId="{576C69ED-4EBF-46CE-940A-0F48F6C7D162}" type="presParOf" srcId="{1E175BE5-BB6C-4066-B476-19626D1A5281}" destId="{B8B7FE7B-20E3-4DBB-8225-6B75CE0FD74C}" srcOrd="5" destOrd="0" presId="urn:microsoft.com/office/officeart/2005/8/layout/radial1"/>
    <dgm:cxn modelId="{C999AE40-D431-4377-9A56-0FDFDC36FA88}" type="presParOf" srcId="{B8B7FE7B-20E3-4DBB-8225-6B75CE0FD74C}" destId="{3C697E40-3C7C-43EF-AA20-B669328B0D6C}" srcOrd="0" destOrd="0" presId="urn:microsoft.com/office/officeart/2005/8/layout/radial1"/>
    <dgm:cxn modelId="{5C5C672D-CC34-40A9-9089-5F47CFB8095A}" type="presParOf" srcId="{1E175BE5-BB6C-4066-B476-19626D1A5281}" destId="{0044EB08-4837-447B-93D2-34642E27F68F}" srcOrd="6" destOrd="0" presId="urn:microsoft.com/office/officeart/2005/8/layout/radial1"/>
    <dgm:cxn modelId="{FCF4D02A-ECD7-409A-A755-89203FAC81A4}" type="presParOf" srcId="{1E175BE5-BB6C-4066-B476-19626D1A5281}" destId="{64691231-A41B-4E29-87F6-6E5B5139D328}" srcOrd="7" destOrd="0" presId="urn:microsoft.com/office/officeart/2005/8/layout/radial1"/>
    <dgm:cxn modelId="{A0F125B6-8C16-4E6E-89AF-B5FCE6E72C51}" type="presParOf" srcId="{64691231-A41B-4E29-87F6-6E5B5139D328}" destId="{8D70122A-DF16-454D-8C91-4B59FF3B737F}" srcOrd="0" destOrd="0" presId="urn:microsoft.com/office/officeart/2005/8/layout/radial1"/>
    <dgm:cxn modelId="{2FBFC038-921C-4B92-9773-370D7F1020BB}" type="presParOf" srcId="{1E175BE5-BB6C-4066-B476-19626D1A5281}" destId="{2CDCFC65-D423-44E6-87D3-38CCAAC1A235}" srcOrd="8" destOrd="0" presId="urn:microsoft.com/office/officeart/2005/8/layout/radial1"/>
    <dgm:cxn modelId="{8A12A4C3-E4EB-4C3B-86F6-CDEDDF947ED5}" type="presParOf" srcId="{1E175BE5-BB6C-4066-B476-19626D1A5281}" destId="{CBA6099E-8A9F-48F4-93EF-863F7B9CF4A2}" srcOrd="9" destOrd="0" presId="urn:microsoft.com/office/officeart/2005/8/layout/radial1"/>
    <dgm:cxn modelId="{512DF364-6516-4046-A733-DEFACC003421}" type="presParOf" srcId="{CBA6099E-8A9F-48F4-93EF-863F7B9CF4A2}" destId="{C2D9119A-47A8-4DD1-8F96-3F2477F0F89E}" srcOrd="0" destOrd="0" presId="urn:microsoft.com/office/officeart/2005/8/layout/radial1"/>
    <dgm:cxn modelId="{2E8A1D4F-FF0D-4768-AE84-AFEE0BEA7464}" type="presParOf" srcId="{1E175BE5-BB6C-4066-B476-19626D1A5281}" destId="{F1F0B385-68D8-4C82-A5A6-0F9EA3A6C7CD}" srcOrd="10" destOrd="0" presId="urn:microsoft.com/office/officeart/2005/8/layout/radial1"/>
    <dgm:cxn modelId="{7C2297D1-4BA8-4A0B-B4C8-C97CDAF4EAF4}" type="presParOf" srcId="{1E175BE5-BB6C-4066-B476-19626D1A5281}" destId="{47C07429-C781-4E54-A4E3-D24372CA8C0C}" srcOrd="11" destOrd="0" presId="urn:microsoft.com/office/officeart/2005/8/layout/radial1"/>
    <dgm:cxn modelId="{9778EBB9-B032-4AC3-A7CA-6506CC1EC950}" type="presParOf" srcId="{47C07429-C781-4E54-A4E3-D24372CA8C0C}" destId="{7523AB11-A0E6-4DB1-AF4A-05742686D98A}" srcOrd="0" destOrd="0" presId="urn:microsoft.com/office/officeart/2005/8/layout/radial1"/>
    <dgm:cxn modelId="{11DFA0C1-74D9-44FA-B234-EDDCEFDD562B}" type="presParOf" srcId="{1E175BE5-BB6C-4066-B476-19626D1A5281}" destId="{D1B314D5-C3E8-4FB8-922C-8A00EB2CBBD9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793BD-18A3-45EA-880D-A392FB1CE4B5}" type="doc">
      <dgm:prSet loTypeId="urn:microsoft.com/office/officeart/2005/8/layout/radial1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65DA81-6653-4A4D-AD47-62CF0CE3BEE3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Methods</a:t>
          </a:r>
          <a:endParaRPr lang="en-US" dirty="0">
            <a:solidFill>
              <a:schemeClr val="tx1"/>
            </a:solidFill>
          </a:endParaRPr>
        </a:p>
      </dgm:t>
    </dgm:pt>
    <dgm:pt modelId="{88128FCC-8383-475C-9765-CE79FB543AE2}" type="parTrans" cxnId="{83805A8F-1EC6-4C3C-AC75-4DCC4992540A}">
      <dgm:prSet/>
      <dgm:spPr/>
      <dgm:t>
        <a:bodyPr/>
        <a:lstStyle/>
        <a:p>
          <a:endParaRPr lang="en-US"/>
        </a:p>
      </dgm:t>
    </dgm:pt>
    <dgm:pt modelId="{3B2C5C92-FFE8-4DD3-975B-26E415B89E5E}" type="sibTrans" cxnId="{83805A8F-1EC6-4C3C-AC75-4DCC4992540A}">
      <dgm:prSet/>
      <dgm:spPr/>
      <dgm:t>
        <a:bodyPr/>
        <a:lstStyle/>
        <a:p>
          <a:endParaRPr lang="en-US"/>
        </a:p>
      </dgm:t>
    </dgm:pt>
    <dgm:pt modelId="{6447AF99-EF14-4428-BD42-F93624F32FB3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slideDown</a:t>
          </a:r>
          <a:r>
            <a: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()</a:t>
          </a:r>
          <a:endParaRPr lang="en-US" sz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75FCC2BE-24D0-4315-9959-137581CDB8C4}" type="parTrans" cxnId="{E9EADC7A-21D0-40D1-88A8-274D987B36E4}">
      <dgm:prSet/>
      <dgm:spPr/>
      <dgm:t>
        <a:bodyPr/>
        <a:lstStyle/>
        <a:p>
          <a:endParaRPr lang="en-US"/>
        </a:p>
      </dgm:t>
    </dgm:pt>
    <dgm:pt modelId="{DAD10EC2-2973-450A-B2E3-18188DC02E26}" type="sibTrans" cxnId="{E9EADC7A-21D0-40D1-88A8-274D987B36E4}">
      <dgm:prSet/>
      <dgm:spPr/>
      <dgm:t>
        <a:bodyPr/>
        <a:lstStyle/>
        <a:p>
          <a:endParaRPr lang="en-US"/>
        </a:p>
      </dgm:t>
    </dgm:pt>
    <dgm:pt modelId="{F3BD1714-008C-43D4-B15B-3942ED0A1EED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slideUp</a:t>
          </a:r>
          <a:r>
            <a: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()</a:t>
          </a:r>
          <a:endParaRPr lang="en-US" sz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8AFD5931-E0BE-4C61-B8FA-9DB6534325D6}" type="parTrans" cxnId="{8B4F8944-7696-43E8-9D80-0EC9288AE71B}">
      <dgm:prSet/>
      <dgm:spPr/>
      <dgm:t>
        <a:bodyPr/>
        <a:lstStyle/>
        <a:p>
          <a:endParaRPr lang="en-US"/>
        </a:p>
      </dgm:t>
    </dgm:pt>
    <dgm:pt modelId="{14C7F9FF-9353-49E1-BB13-EDE5F2715F11}" type="sibTrans" cxnId="{8B4F8944-7696-43E8-9D80-0EC9288AE71B}">
      <dgm:prSet/>
      <dgm:spPr/>
      <dgm:t>
        <a:bodyPr/>
        <a:lstStyle/>
        <a:p>
          <a:endParaRPr lang="en-US"/>
        </a:p>
      </dgm:t>
    </dgm:pt>
    <dgm:pt modelId="{53C7706B-A649-4097-815E-9EF336E658C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slideToggle</a:t>
          </a:r>
          <a:r>
            <a:rPr lang="en-US" sz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()</a:t>
          </a:r>
          <a:endParaRPr lang="en-US" sz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gm:t>
    </dgm:pt>
    <dgm:pt modelId="{236CF288-179D-4431-B24C-9F34E0DD396C}" type="parTrans" cxnId="{55C84E64-93ED-4F12-8FB7-C8D040811D65}">
      <dgm:prSet/>
      <dgm:spPr/>
      <dgm:t>
        <a:bodyPr/>
        <a:lstStyle/>
        <a:p>
          <a:endParaRPr lang="en-US"/>
        </a:p>
      </dgm:t>
    </dgm:pt>
    <dgm:pt modelId="{E2DFB3E9-40CD-4CAC-8D0A-2372D9C78602}" type="sibTrans" cxnId="{55C84E64-93ED-4F12-8FB7-C8D040811D65}">
      <dgm:prSet/>
      <dgm:spPr/>
      <dgm:t>
        <a:bodyPr/>
        <a:lstStyle/>
        <a:p>
          <a:endParaRPr lang="en-US"/>
        </a:p>
      </dgm:t>
    </dgm:pt>
    <dgm:pt modelId="{F9971F1D-C52D-4873-A028-0FABC36F7EA6}" type="pres">
      <dgm:prSet presAssocID="{5EB793BD-18A3-45EA-880D-A392FB1CE4B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6FF4D-BB40-424A-AE98-5D10B77EA439}" type="pres">
      <dgm:prSet presAssocID="{5F65DA81-6653-4A4D-AD47-62CF0CE3BEE3}" presName="centerShape" presStyleLbl="node0" presStyleIdx="0" presStyleCnt="1"/>
      <dgm:spPr/>
      <dgm:t>
        <a:bodyPr/>
        <a:lstStyle/>
        <a:p>
          <a:endParaRPr lang="en-US"/>
        </a:p>
      </dgm:t>
    </dgm:pt>
    <dgm:pt modelId="{1523D179-5CC8-4F2B-A1AF-DF20C4759673}" type="pres">
      <dgm:prSet presAssocID="{75FCC2BE-24D0-4315-9959-137581CDB8C4}" presName="Name9" presStyleLbl="parChTrans1D2" presStyleIdx="0" presStyleCnt="3"/>
      <dgm:spPr/>
      <dgm:t>
        <a:bodyPr/>
        <a:lstStyle/>
        <a:p>
          <a:endParaRPr lang="en-US"/>
        </a:p>
      </dgm:t>
    </dgm:pt>
    <dgm:pt modelId="{44E8FD62-D8C5-45B5-9523-DAE31F15613F}" type="pres">
      <dgm:prSet presAssocID="{75FCC2BE-24D0-4315-9959-137581CDB8C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1245F59-9DE5-4359-8B37-7528DBD2098D}" type="pres">
      <dgm:prSet presAssocID="{6447AF99-EF14-4428-BD42-F93624F32FB3}" presName="node" presStyleLbl="node1" presStyleIdx="0" presStyleCnt="3" custScaleX="181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65796-8BA1-4C59-9969-5E23FCF3E470}" type="pres">
      <dgm:prSet presAssocID="{236CF288-179D-4431-B24C-9F34E0DD396C}" presName="Name9" presStyleLbl="parChTrans1D2" presStyleIdx="1" presStyleCnt="3"/>
      <dgm:spPr/>
      <dgm:t>
        <a:bodyPr/>
        <a:lstStyle/>
        <a:p>
          <a:endParaRPr lang="en-US"/>
        </a:p>
      </dgm:t>
    </dgm:pt>
    <dgm:pt modelId="{D5723F75-A3D8-4F7E-B4D0-30D02DD6F1F6}" type="pres">
      <dgm:prSet presAssocID="{236CF288-179D-4431-B24C-9F34E0DD396C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E96153F-4888-4EBE-9556-4A7BFF62E006}" type="pres">
      <dgm:prSet presAssocID="{53C7706B-A649-4097-815E-9EF336E658C7}" presName="node" presStyleLbl="node1" presStyleIdx="1" presStyleCnt="3" custScaleX="176071" custRadScaleRad="103238" custRadScaleInc="4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4C247-850B-441D-BA80-DDCA9858A866}" type="pres">
      <dgm:prSet presAssocID="{8AFD5931-E0BE-4C61-B8FA-9DB6534325D6}" presName="Name9" presStyleLbl="parChTrans1D2" presStyleIdx="2" presStyleCnt="3"/>
      <dgm:spPr/>
      <dgm:t>
        <a:bodyPr/>
        <a:lstStyle/>
        <a:p>
          <a:endParaRPr lang="en-US"/>
        </a:p>
      </dgm:t>
    </dgm:pt>
    <dgm:pt modelId="{D9D7EE12-1508-4F99-A0DE-2A195C083169}" type="pres">
      <dgm:prSet presAssocID="{8AFD5931-E0BE-4C61-B8FA-9DB6534325D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D1FDB3A2-B254-473D-87A1-D8A78217B229}" type="pres">
      <dgm:prSet presAssocID="{F3BD1714-008C-43D4-B15B-3942ED0A1EED}" presName="node" presStyleLbl="node1" presStyleIdx="2" presStyleCnt="3" custScaleX="189302" custRadScaleRad="107471" custRadScaleInc="2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3AE4B5-895E-47B6-9EF4-4A4DD9CCCC63}" type="presOf" srcId="{8AFD5931-E0BE-4C61-B8FA-9DB6534325D6}" destId="{D9D7EE12-1508-4F99-A0DE-2A195C083169}" srcOrd="1" destOrd="0" presId="urn:microsoft.com/office/officeart/2005/8/layout/radial1"/>
    <dgm:cxn modelId="{55C84E64-93ED-4F12-8FB7-C8D040811D65}" srcId="{5F65DA81-6653-4A4D-AD47-62CF0CE3BEE3}" destId="{53C7706B-A649-4097-815E-9EF336E658C7}" srcOrd="1" destOrd="0" parTransId="{236CF288-179D-4431-B24C-9F34E0DD396C}" sibTransId="{E2DFB3E9-40CD-4CAC-8D0A-2372D9C78602}"/>
    <dgm:cxn modelId="{233B0542-FAF6-4709-A3EC-6714A723E32D}" type="presOf" srcId="{236CF288-179D-4431-B24C-9F34E0DD396C}" destId="{A1065796-8BA1-4C59-9969-5E23FCF3E470}" srcOrd="0" destOrd="0" presId="urn:microsoft.com/office/officeart/2005/8/layout/radial1"/>
    <dgm:cxn modelId="{825E3AB8-D1D0-48EA-99E9-EA5132EE36A2}" type="presOf" srcId="{236CF288-179D-4431-B24C-9F34E0DD396C}" destId="{D5723F75-A3D8-4F7E-B4D0-30D02DD6F1F6}" srcOrd="1" destOrd="0" presId="urn:microsoft.com/office/officeart/2005/8/layout/radial1"/>
    <dgm:cxn modelId="{8F510858-D0C5-475B-B8A4-8DBFEF47C594}" type="presOf" srcId="{5EB793BD-18A3-45EA-880D-A392FB1CE4B5}" destId="{F9971F1D-C52D-4873-A028-0FABC36F7EA6}" srcOrd="0" destOrd="0" presId="urn:microsoft.com/office/officeart/2005/8/layout/radial1"/>
    <dgm:cxn modelId="{83805A8F-1EC6-4C3C-AC75-4DCC4992540A}" srcId="{5EB793BD-18A3-45EA-880D-A392FB1CE4B5}" destId="{5F65DA81-6653-4A4D-AD47-62CF0CE3BEE3}" srcOrd="0" destOrd="0" parTransId="{88128FCC-8383-475C-9765-CE79FB543AE2}" sibTransId="{3B2C5C92-FFE8-4DD3-975B-26E415B89E5E}"/>
    <dgm:cxn modelId="{80FC4302-3744-49AE-A985-9B15FB279D35}" type="presOf" srcId="{75FCC2BE-24D0-4315-9959-137581CDB8C4}" destId="{44E8FD62-D8C5-45B5-9523-DAE31F15613F}" srcOrd="1" destOrd="0" presId="urn:microsoft.com/office/officeart/2005/8/layout/radial1"/>
    <dgm:cxn modelId="{4179B0E0-4978-4BAE-B7C6-9D6330DFC32E}" type="presOf" srcId="{8AFD5931-E0BE-4C61-B8FA-9DB6534325D6}" destId="{68D4C247-850B-441D-BA80-DDCA9858A866}" srcOrd="0" destOrd="0" presId="urn:microsoft.com/office/officeart/2005/8/layout/radial1"/>
    <dgm:cxn modelId="{47B1286F-BBFB-4FED-87FB-7BA16CB77FD7}" type="presOf" srcId="{5F65DA81-6653-4A4D-AD47-62CF0CE3BEE3}" destId="{45C6FF4D-BB40-424A-AE98-5D10B77EA439}" srcOrd="0" destOrd="0" presId="urn:microsoft.com/office/officeart/2005/8/layout/radial1"/>
    <dgm:cxn modelId="{55941982-60F4-4C59-8A4C-A2C384A4BCBC}" type="presOf" srcId="{53C7706B-A649-4097-815E-9EF336E658C7}" destId="{7E96153F-4888-4EBE-9556-4A7BFF62E006}" srcOrd="0" destOrd="0" presId="urn:microsoft.com/office/officeart/2005/8/layout/radial1"/>
    <dgm:cxn modelId="{B1A9900A-899F-4AC2-B1DC-6819FECBBF1C}" type="presOf" srcId="{6447AF99-EF14-4428-BD42-F93624F32FB3}" destId="{31245F59-9DE5-4359-8B37-7528DBD2098D}" srcOrd="0" destOrd="0" presId="urn:microsoft.com/office/officeart/2005/8/layout/radial1"/>
    <dgm:cxn modelId="{89427782-174C-4000-BB53-4FC042D294B4}" type="presOf" srcId="{F3BD1714-008C-43D4-B15B-3942ED0A1EED}" destId="{D1FDB3A2-B254-473D-87A1-D8A78217B229}" srcOrd="0" destOrd="0" presId="urn:microsoft.com/office/officeart/2005/8/layout/radial1"/>
    <dgm:cxn modelId="{E9EADC7A-21D0-40D1-88A8-274D987B36E4}" srcId="{5F65DA81-6653-4A4D-AD47-62CF0CE3BEE3}" destId="{6447AF99-EF14-4428-BD42-F93624F32FB3}" srcOrd="0" destOrd="0" parTransId="{75FCC2BE-24D0-4315-9959-137581CDB8C4}" sibTransId="{DAD10EC2-2973-450A-B2E3-18188DC02E26}"/>
    <dgm:cxn modelId="{0D41169E-20D7-4B1C-9355-C2C2A2FD60BA}" type="presOf" srcId="{75FCC2BE-24D0-4315-9959-137581CDB8C4}" destId="{1523D179-5CC8-4F2B-A1AF-DF20C4759673}" srcOrd="0" destOrd="0" presId="urn:microsoft.com/office/officeart/2005/8/layout/radial1"/>
    <dgm:cxn modelId="{8B4F8944-7696-43E8-9D80-0EC9288AE71B}" srcId="{5F65DA81-6653-4A4D-AD47-62CF0CE3BEE3}" destId="{F3BD1714-008C-43D4-B15B-3942ED0A1EED}" srcOrd="2" destOrd="0" parTransId="{8AFD5931-E0BE-4C61-B8FA-9DB6534325D6}" sibTransId="{14C7F9FF-9353-49E1-BB13-EDE5F2715F11}"/>
    <dgm:cxn modelId="{1E6980A0-3D0B-433E-B1B9-1029D27371BE}" type="presParOf" srcId="{F9971F1D-C52D-4873-A028-0FABC36F7EA6}" destId="{45C6FF4D-BB40-424A-AE98-5D10B77EA439}" srcOrd="0" destOrd="0" presId="urn:microsoft.com/office/officeart/2005/8/layout/radial1"/>
    <dgm:cxn modelId="{E963F3EF-1073-41D9-A3AA-986DFD8BA501}" type="presParOf" srcId="{F9971F1D-C52D-4873-A028-0FABC36F7EA6}" destId="{1523D179-5CC8-4F2B-A1AF-DF20C4759673}" srcOrd="1" destOrd="0" presId="urn:microsoft.com/office/officeart/2005/8/layout/radial1"/>
    <dgm:cxn modelId="{976968FC-E43A-43F7-BEB7-464FD64CC78D}" type="presParOf" srcId="{1523D179-5CC8-4F2B-A1AF-DF20C4759673}" destId="{44E8FD62-D8C5-45B5-9523-DAE31F15613F}" srcOrd="0" destOrd="0" presId="urn:microsoft.com/office/officeart/2005/8/layout/radial1"/>
    <dgm:cxn modelId="{9AD70253-A72C-4906-B6C4-B150880EA986}" type="presParOf" srcId="{F9971F1D-C52D-4873-A028-0FABC36F7EA6}" destId="{31245F59-9DE5-4359-8B37-7528DBD2098D}" srcOrd="2" destOrd="0" presId="urn:microsoft.com/office/officeart/2005/8/layout/radial1"/>
    <dgm:cxn modelId="{44F68C71-8269-4390-9324-CB46D92845BE}" type="presParOf" srcId="{F9971F1D-C52D-4873-A028-0FABC36F7EA6}" destId="{A1065796-8BA1-4C59-9969-5E23FCF3E470}" srcOrd="3" destOrd="0" presId="urn:microsoft.com/office/officeart/2005/8/layout/radial1"/>
    <dgm:cxn modelId="{B4E7E06D-533E-4415-B240-D6087AE51BE9}" type="presParOf" srcId="{A1065796-8BA1-4C59-9969-5E23FCF3E470}" destId="{D5723F75-A3D8-4F7E-B4D0-30D02DD6F1F6}" srcOrd="0" destOrd="0" presId="urn:microsoft.com/office/officeart/2005/8/layout/radial1"/>
    <dgm:cxn modelId="{259090E8-7360-4A26-B318-97B8DD8BF3AB}" type="presParOf" srcId="{F9971F1D-C52D-4873-A028-0FABC36F7EA6}" destId="{7E96153F-4888-4EBE-9556-4A7BFF62E006}" srcOrd="4" destOrd="0" presId="urn:microsoft.com/office/officeart/2005/8/layout/radial1"/>
    <dgm:cxn modelId="{9BEF4F7C-A3D9-446F-8829-C596CE46A289}" type="presParOf" srcId="{F9971F1D-C52D-4873-A028-0FABC36F7EA6}" destId="{68D4C247-850B-441D-BA80-DDCA9858A866}" srcOrd="5" destOrd="0" presId="urn:microsoft.com/office/officeart/2005/8/layout/radial1"/>
    <dgm:cxn modelId="{FF726ADE-9EB5-4469-A00D-1600792F5C7D}" type="presParOf" srcId="{68D4C247-850B-441D-BA80-DDCA9858A866}" destId="{D9D7EE12-1508-4F99-A0DE-2A195C083169}" srcOrd="0" destOrd="0" presId="urn:microsoft.com/office/officeart/2005/8/layout/radial1"/>
    <dgm:cxn modelId="{61E143E3-E8FA-4B27-8670-1C4526534F61}" type="presParOf" srcId="{F9971F1D-C52D-4873-A028-0FABC36F7EA6}" destId="{D1FDB3A2-B254-473D-87A1-D8A78217B229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B793BD-18A3-45EA-880D-A392FB1CE4B5}" type="doc">
      <dgm:prSet loTypeId="urn:microsoft.com/office/officeart/2005/8/layout/radial1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F65DA81-6653-4A4D-AD47-62CF0CE3BEE3}">
      <dgm:prSet phldrT="[Text]"/>
      <dgm:spPr/>
      <dgm:t>
        <a:bodyPr/>
        <a:lstStyle/>
        <a:p>
          <a:r>
            <a:rPr lang="en-US" dirty="0" smtClean="0"/>
            <a:t>Methods</a:t>
          </a:r>
          <a:endParaRPr lang="en-US" dirty="0"/>
        </a:p>
      </dgm:t>
    </dgm:pt>
    <dgm:pt modelId="{88128FCC-8383-475C-9765-CE79FB543AE2}" type="parTrans" cxnId="{83805A8F-1EC6-4C3C-AC75-4DCC4992540A}">
      <dgm:prSet/>
      <dgm:spPr/>
      <dgm:t>
        <a:bodyPr/>
        <a:lstStyle/>
        <a:p>
          <a:endParaRPr lang="en-US"/>
        </a:p>
      </dgm:t>
    </dgm:pt>
    <dgm:pt modelId="{3B2C5C92-FFE8-4DD3-975B-26E415B89E5E}" type="sibTrans" cxnId="{83805A8F-1EC6-4C3C-AC75-4DCC4992540A}">
      <dgm:prSet/>
      <dgm:spPr/>
      <dgm:t>
        <a:bodyPr/>
        <a:lstStyle/>
        <a:p>
          <a:endParaRPr lang="en-US"/>
        </a:p>
      </dgm:t>
    </dgm:pt>
    <dgm:pt modelId="{6447AF99-EF14-4428-BD42-F93624F32FB3}">
      <dgm:prSet phldrT="[Text]" custT="1"/>
      <dgm:spPr/>
      <dgm:t>
        <a:bodyPr/>
        <a:lstStyle/>
        <a:p>
          <a:r>
            <a:rPr lang="en-US" sz="1200" smtClean="0">
              <a:latin typeface="Courier New" pitchFamily="49" charset="0"/>
              <a:cs typeface="Courier New" pitchFamily="49" charset="0"/>
            </a:rPr>
            <a:t>fadeOut()</a:t>
          </a:r>
          <a:endParaRPr lang="en-US" sz="1200" dirty="0">
            <a:latin typeface="Courier New" pitchFamily="49" charset="0"/>
            <a:cs typeface="Courier New" pitchFamily="49" charset="0"/>
          </a:endParaRPr>
        </a:p>
      </dgm:t>
    </dgm:pt>
    <dgm:pt modelId="{75FCC2BE-24D0-4315-9959-137581CDB8C4}" type="parTrans" cxnId="{E9EADC7A-21D0-40D1-88A8-274D987B36E4}">
      <dgm:prSet/>
      <dgm:spPr/>
      <dgm:t>
        <a:bodyPr/>
        <a:lstStyle/>
        <a:p>
          <a:endParaRPr lang="en-US"/>
        </a:p>
      </dgm:t>
    </dgm:pt>
    <dgm:pt modelId="{DAD10EC2-2973-450A-B2E3-18188DC02E26}" type="sibTrans" cxnId="{E9EADC7A-21D0-40D1-88A8-274D987B36E4}">
      <dgm:prSet/>
      <dgm:spPr/>
      <dgm:t>
        <a:bodyPr/>
        <a:lstStyle/>
        <a:p>
          <a:endParaRPr lang="en-US"/>
        </a:p>
      </dgm:t>
    </dgm:pt>
    <dgm:pt modelId="{F3BD1714-008C-43D4-B15B-3942ED0A1EED}">
      <dgm:prSet phldrT="[Text]" custT="1"/>
      <dgm:spPr/>
      <dgm:t>
        <a:bodyPr/>
        <a:lstStyle/>
        <a:p>
          <a:r>
            <a:rPr lang="en-US" sz="1200" smtClean="0">
              <a:latin typeface="Courier New" pitchFamily="49" charset="0"/>
              <a:cs typeface="Courier New" pitchFamily="49" charset="0"/>
            </a:rPr>
            <a:t>fadeIn()</a:t>
          </a:r>
          <a:endParaRPr lang="en-US" sz="1200" dirty="0">
            <a:latin typeface="Courier New" pitchFamily="49" charset="0"/>
            <a:cs typeface="Courier New" pitchFamily="49" charset="0"/>
          </a:endParaRPr>
        </a:p>
      </dgm:t>
    </dgm:pt>
    <dgm:pt modelId="{8AFD5931-E0BE-4C61-B8FA-9DB6534325D6}" type="parTrans" cxnId="{8B4F8944-7696-43E8-9D80-0EC9288AE71B}">
      <dgm:prSet/>
      <dgm:spPr/>
      <dgm:t>
        <a:bodyPr/>
        <a:lstStyle/>
        <a:p>
          <a:endParaRPr lang="en-US"/>
        </a:p>
      </dgm:t>
    </dgm:pt>
    <dgm:pt modelId="{14C7F9FF-9353-49E1-BB13-EDE5F2715F11}" type="sibTrans" cxnId="{8B4F8944-7696-43E8-9D80-0EC9288AE71B}">
      <dgm:prSet/>
      <dgm:spPr/>
      <dgm:t>
        <a:bodyPr/>
        <a:lstStyle/>
        <a:p>
          <a:endParaRPr lang="en-US"/>
        </a:p>
      </dgm:t>
    </dgm:pt>
    <dgm:pt modelId="{53C7706B-A649-4097-815E-9EF336E658C7}">
      <dgm:prSet phldrT="[Text]" custT="1"/>
      <dgm:spPr/>
      <dgm:t>
        <a:bodyPr/>
        <a:lstStyle/>
        <a:p>
          <a:r>
            <a:rPr lang="en-US" sz="1200" dirty="0" err="1" smtClean="0">
              <a:latin typeface="Courier New" pitchFamily="49" charset="0"/>
              <a:cs typeface="Courier New" pitchFamily="49" charset="0"/>
            </a:rPr>
            <a:t>fadeTo</a:t>
          </a:r>
          <a:r>
            <a:rPr lang="en-US" sz="1200" dirty="0" smtClean="0">
              <a:latin typeface="Courier New" pitchFamily="49" charset="0"/>
              <a:cs typeface="Courier New" pitchFamily="49" charset="0"/>
            </a:rPr>
            <a:t>()</a:t>
          </a:r>
          <a:endParaRPr lang="en-US" sz="1200" dirty="0">
            <a:latin typeface="Courier New" pitchFamily="49" charset="0"/>
            <a:cs typeface="Courier New" pitchFamily="49" charset="0"/>
          </a:endParaRPr>
        </a:p>
      </dgm:t>
    </dgm:pt>
    <dgm:pt modelId="{236CF288-179D-4431-B24C-9F34E0DD396C}" type="parTrans" cxnId="{55C84E64-93ED-4F12-8FB7-C8D040811D65}">
      <dgm:prSet/>
      <dgm:spPr/>
      <dgm:t>
        <a:bodyPr/>
        <a:lstStyle/>
        <a:p>
          <a:endParaRPr lang="en-US"/>
        </a:p>
      </dgm:t>
    </dgm:pt>
    <dgm:pt modelId="{E2DFB3E9-40CD-4CAC-8D0A-2372D9C78602}" type="sibTrans" cxnId="{55C84E64-93ED-4F12-8FB7-C8D040811D65}">
      <dgm:prSet/>
      <dgm:spPr/>
      <dgm:t>
        <a:bodyPr/>
        <a:lstStyle/>
        <a:p>
          <a:endParaRPr lang="en-US"/>
        </a:p>
      </dgm:t>
    </dgm:pt>
    <dgm:pt modelId="{C1E7B82F-FC53-4A27-B453-41B3C0EA1084}">
      <dgm:prSet phldrT="[Text]" custT="1"/>
      <dgm:spPr/>
      <dgm:t>
        <a:bodyPr/>
        <a:lstStyle/>
        <a:p>
          <a:r>
            <a:rPr lang="en-US" sz="1200" dirty="0" err="1" smtClean="0">
              <a:latin typeface="Courier New" pitchFamily="49" charset="0"/>
              <a:cs typeface="Courier New" pitchFamily="49" charset="0"/>
            </a:rPr>
            <a:t>fadeToggle</a:t>
          </a:r>
          <a:r>
            <a:rPr lang="en-US" sz="1200" dirty="0" smtClean="0">
              <a:latin typeface="Courier New" pitchFamily="49" charset="0"/>
              <a:cs typeface="Courier New" pitchFamily="49" charset="0"/>
            </a:rPr>
            <a:t>()</a:t>
          </a:r>
          <a:endParaRPr lang="en-US" sz="1200" dirty="0">
            <a:latin typeface="Courier New" pitchFamily="49" charset="0"/>
            <a:cs typeface="Courier New" pitchFamily="49" charset="0"/>
          </a:endParaRPr>
        </a:p>
      </dgm:t>
    </dgm:pt>
    <dgm:pt modelId="{06AAB3F9-FA3F-43D4-890D-A1F6D3467A11}" type="parTrans" cxnId="{55FD9BAE-670B-4F61-BD70-B7268DE3292F}">
      <dgm:prSet/>
      <dgm:spPr/>
      <dgm:t>
        <a:bodyPr/>
        <a:lstStyle/>
        <a:p>
          <a:endParaRPr lang="en-US"/>
        </a:p>
      </dgm:t>
    </dgm:pt>
    <dgm:pt modelId="{1D06786A-875F-44BC-83E5-02026759DBEE}" type="sibTrans" cxnId="{55FD9BAE-670B-4F61-BD70-B7268DE3292F}">
      <dgm:prSet/>
      <dgm:spPr/>
      <dgm:t>
        <a:bodyPr/>
        <a:lstStyle/>
        <a:p>
          <a:endParaRPr lang="en-US"/>
        </a:p>
      </dgm:t>
    </dgm:pt>
    <dgm:pt modelId="{F9971F1D-C52D-4873-A028-0FABC36F7EA6}" type="pres">
      <dgm:prSet presAssocID="{5EB793BD-18A3-45EA-880D-A392FB1CE4B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C6FF4D-BB40-424A-AE98-5D10B77EA439}" type="pres">
      <dgm:prSet presAssocID="{5F65DA81-6653-4A4D-AD47-62CF0CE3BEE3}" presName="centerShape" presStyleLbl="node0" presStyleIdx="0" presStyleCnt="1"/>
      <dgm:spPr/>
      <dgm:t>
        <a:bodyPr/>
        <a:lstStyle/>
        <a:p>
          <a:endParaRPr lang="en-US"/>
        </a:p>
      </dgm:t>
    </dgm:pt>
    <dgm:pt modelId="{1523D179-5CC8-4F2B-A1AF-DF20C4759673}" type="pres">
      <dgm:prSet presAssocID="{75FCC2BE-24D0-4315-9959-137581CDB8C4}" presName="Name9" presStyleLbl="parChTrans1D2" presStyleIdx="0" presStyleCnt="4"/>
      <dgm:spPr/>
      <dgm:t>
        <a:bodyPr/>
        <a:lstStyle/>
        <a:p>
          <a:endParaRPr lang="en-US"/>
        </a:p>
      </dgm:t>
    </dgm:pt>
    <dgm:pt modelId="{44E8FD62-D8C5-45B5-9523-DAE31F15613F}" type="pres">
      <dgm:prSet presAssocID="{75FCC2BE-24D0-4315-9959-137581CDB8C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1245F59-9DE5-4359-8B37-7528DBD2098D}" type="pres">
      <dgm:prSet presAssocID="{6447AF99-EF14-4428-BD42-F93624F32FB3}" presName="node" presStyleLbl="node1" presStyleIdx="0" presStyleCnt="4" custScaleX="181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65796-8BA1-4C59-9969-5E23FCF3E470}" type="pres">
      <dgm:prSet presAssocID="{236CF288-179D-4431-B24C-9F34E0DD396C}" presName="Name9" presStyleLbl="parChTrans1D2" presStyleIdx="1" presStyleCnt="4"/>
      <dgm:spPr/>
      <dgm:t>
        <a:bodyPr/>
        <a:lstStyle/>
        <a:p>
          <a:endParaRPr lang="en-US"/>
        </a:p>
      </dgm:t>
    </dgm:pt>
    <dgm:pt modelId="{D5723F75-A3D8-4F7E-B4D0-30D02DD6F1F6}" type="pres">
      <dgm:prSet presAssocID="{236CF288-179D-4431-B24C-9F34E0DD396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E96153F-4888-4EBE-9556-4A7BFF62E006}" type="pres">
      <dgm:prSet presAssocID="{53C7706B-A649-4097-815E-9EF336E658C7}" presName="node" presStyleLbl="node1" presStyleIdx="1" presStyleCnt="4" custScaleX="168169" custRadScaleRad="127687" custRadScaleInc="-3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934B4-FAA3-44C3-AF24-FB266B242DF6}" type="pres">
      <dgm:prSet presAssocID="{06AAB3F9-FA3F-43D4-890D-A1F6D3467A11}" presName="Name9" presStyleLbl="parChTrans1D2" presStyleIdx="2" presStyleCnt="4"/>
      <dgm:spPr/>
      <dgm:t>
        <a:bodyPr/>
        <a:lstStyle/>
        <a:p>
          <a:endParaRPr lang="en-US"/>
        </a:p>
      </dgm:t>
    </dgm:pt>
    <dgm:pt modelId="{52BFF8AF-1EBD-48A8-906F-8A8EA01F3A30}" type="pres">
      <dgm:prSet presAssocID="{06AAB3F9-FA3F-43D4-890D-A1F6D3467A11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AC4DFA9-22AB-4D60-9BE2-6ADB79890ADE}" type="pres">
      <dgm:prSet presAssocID="{C1E7B82F-FC53-4A27-B453-41B3C0EA1084}" presName="node" presStyleLbl="node1" presStyleIdx="2" presStyleCnt="4" custScaleX="213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4C247-850B-441D-BA80-DDCA9858A866}" type="pres">
      <dgm:prSet presAssocID="{8AFD5931-E0BE-4C61-B8FA-9DB6534325D6}" presName="Name9" presStyleLbl="parChTrans1D2" presStyleIdx="3" presStyleCnt="4"/>
      <dgm:spPr/>
      <dgm:t>
        <a:bodyPr/>
        <a:lstStyle/>
        <a:p>
          <a:endParaRPr lang="en-US"/>
        </a:p>
      </dgm:t>
    </dgm:pt>
    <dgm:pt modelId="{D9D7EE12-1508-4F99-A0DE-2A195C083169}" type="pres">
      <dgm:prSet presAssocID="{8AFD5931-E0BE-4C61-B8FA-9DB6534325D6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1FDB3A2-B254-473D-87A1-D8A78217B229}" type="pres">
      <dgm:prSet presAssocID="{F3BD1714-008C-43D4-B15B-3942ED0A1EED}" presName="node" presStyleLbl="node1" presStyleIdx="3" presStyleCnt="4" custScaleX="145786" custRadScaleRad="107471" custRadScaleInc="2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20A930-3E19-4A52-92B9-D6A5D84E4327}" type="presOf" srcId="{75FCC2BE-24D0-4315-9959-137581CDB8C4}" destId="{1523D179-5CC8-4F2B-A1AF-DF20C4759673}" srcOrd="0" destOrd="0" presId="urn:microsoft.com/office/officeart/2005/8/layout/radial1"/>
    <dgm:cxn modelId="{55C84E64-93ED-4F12-8FB7-C8D040811D65}" srcId="{5F65DA81-6653-4A4D-AD47-62CF0CE3BEE3}" destId="{53C7706B-A649-4097-815E-9EF336E658C7}" srcOrd="1" destOrd="0" parTransId="{236CF288-179D-4431-B24C-9F34E0DD396C}" sibTransId="{E2DFB3E9-40CD-4CAC-8D0A-2372D9C78602}"/>
    <dgm:cxn modelId="{42ED2D15-2DBC-41F3-8D70-E244A7C8E7D3}" type="presOf" srcId="{75FCC2BE-24D0-4315-9959-137581CDB8C4}" destId="{44E8FD62-D8C5-45B5-9523-DAE31F15613F}" srcOrd="1" destOrd="0" presId="urn:microsoft.com/office/officeart/2005/8/layout/radial1"/>
    <dgm:cxn modelId="{83805A8F-1EC6-4C3C-AC75-4DCC4992540A}" srcId="{5EB793BD-18A3-45EA-880D-A392FB1CE4B5}" destId="{5F65DA81-6653-4A4D-AD47-62CF0CE3BEE3}" srcOrd="0" destOrd="0" parTransId="{88128FCC-8383-475C-9765-CE79FB543AE2}" sibTransId="{3B2C5C92-FFE8-4DD3-975B-26E415B89E5E}"/>
    <dgm:cxn modelId="{266E7BC1-7F01-48F1-81D2-F2DE04503AD7}" type="presOf" srcId="{6447AF99-EF14-4428-BD42-F93624F32FB3}" destId="{31245F59-9DE5-4359-8B37-7528DBD2098D}" srcOrd="0" destOrd="0" presId="urn:microsoft.com/office/officeart/2005/8/layout/radial1"/>
    <dgm:cxn modelId="{886AF0F6-F599-43F9-BC9A-05BCA18532B7}" type="presOf" srcId="{8AFD5931-E0BE-4C61-B8FA-9DB6534325D6}" destId="{68D4C247-850B-441D-BA80-DDCA9858A866}" srcOrd="0" destOrd="0" presId="urn:microsoft.com/office/officeart/2005/8/layout/radial1"/>
    <dgm:cxn modelId="{C9A9AF1A-FC7C-40B3-8E01-E6A7C0455DD8}" type="presOf" srcId="{8AFD5931-E0BE-4C61-B8FA-9DB6534325D6}" destId="{D9D7EE12-1508-4F99-A0DE-2A195C083169}" srcOrd="1" destOrd="0" presId="urn:microsoft.com/office/officeart/2005/8/layout/radial1"/>
    <dgm:cxn modelId="{F3CEC01D-A558-4723-8F46-E8093EA4B45F}" type="presOf" srcId="{F3BD1714-008C-43D4-B15B-3942ED0A1EED}" destId="{D1FDB3A2-B254-473D-87A1-D8A78217B229}" srcOrd="0" destOrd="0" presId="urn:microsoft.com/office/officeart/2005/8/layout/radial1"/>
    <dgm:cxn modelId="{86FAD44D-E1C4-406B-A000-61F29B1E6EDD}" type="presOf" srcId="{236CF288-179D-4431-B24C-9F34E0DD396C}" destId="{D5723F75-A3D8-4F7E-B4D0-30D02DD6F1F6}" srcOrd="1" destOrd="0" presId="urn:microsoft.com/office/officeart/2005/8/layout/radial1"/>
    <dgm:cxn modelId="{55FD9BAE-670B-4F61-BD70-B7268DE3292F}" srcId="{5F65DA81-6653-4A4D-AD47-62CF0CE3BEE3}" destId="{C1E7B82F-FC53-4A27-B453-41B3C0EA1084}" srcOrd="2" destOrd="0" parTransId="{06AAB3F9-FA3F-43D4-890D-A1F6D3467A11}" sibTransId="{1D06786A-875F-44BC-83E5-02026759DBEE}"/>
    <dgm:cxn modelId="{FC68309B-8E1D-4280-AC18-E08116DC6BE8}" type="presOf" srcId="{5F65DA81-6653-4A4D-AD47-62CF0CE3BEE3}" destId="{45C6FF4D-BB40-424A-AE98-5D10B77EA439}" srcOrd="0" destOrd="0" presId="urn:microsoft.com/office/officeart/2005/8/layout/radial1"/>
    <dgm:cxn modelId="{B556415E-A694-43F4-95FE-7EF739115369}" type="presOf" srcId="{53C7706B-A649-4097-815E-9EF336E658C7}" destId="{7E96153F-4888-4EBE-9556-4A7BFF62E006}" srcOrd="0" destOrd="0" presId="urn:microsoft.com/office/officeart/2005/8/layout/radial1"/>
    <dgm:cxn modelId="{E9EADC7A-21D0-40D1-88A8-274D987B36E4}" srcId="{5F65DA81-6653-4A4D-AD47-62CF0CE3BEE3}" destId="{6447AF99-EF14-4428-BD42-F93624F32FB3}" srcOrd="0" destOrd="0" parTransId="{75FCC2BE-24D0-4315-9959-137581CDB8C4}" sibTransId="{DAD10EC2-2973-450A-B2E3-18188DC02E26}"/>
    <dgm:cxn modelId="{042E800A-F7DA-42A6-8A5C-FAA599D62075}" type="presOf" srcId="{236CF288-179D-4431-B24C-9F34E0DD396C}" destId="{A1065796-8BA1-4C59-9969-5E23FCF3E470}" srcOrd="0" destOrd="0" presId="urn:microsoft.com/office/officeart/2005/8/layout/radial1"/>
    <dgm:cxn modelId="{00918BCA-7C2B-4244-B732-12AA8E2FBF40}" type="presOf" srcId="{06AAB3F9-FA3F-43D4-890D-A1F6D3467A11}" destId="{52BFF8AF-1EBD-48A8-906F-8A8EA01F3A30}" srcOrd="1" destOrd="0" presId="urn:microsoft.com/office/officeart/2005/8/layout/radial1"/>
    <dgm:cxn modelId="{C254AE7F-02CC-417C-A6C9-ECDF4ABE4F6D}" type="presOf" srcId="{06AAB3F9-FA3F-43D4-890D-A1F6D3467A11}" destId="{67B934B4-FAA3-44C3-AF24-FB266B242DF6}" srcOrd="0" destOrd="0" presId="urn:microsoft.com/office/officeart/2005/8/layout/radial1"/>
    <dgm:cxn modelId="{4334A98B-7624-4973-95F3-6913ECBB4719}" type="presOf" srcId="{C1E7B82F-FC53-4A27-B453-41B3C0EA1084}" destId="{9AC4DFA9-22AB-4D60-9BE2-6ADB79890ADE}" srcOrd="0" destOrd="0" presId="urn:microsoft.com/office/officeart/2005/8/layout/radial1"/>
    <dgm:cxn modelId="{8B4F8944-7696-43E8-9D80-0EC9288AE71B}" srcId="{5F65DA81-6653-4A4D-AD47-62CF0CE3BEE3}" destId="{F3BD1714-008C-43D4-B15B-3942ED0A1EED}" srcOrd="3" destOrd="0" parTransId="{8AFD5931-E0BE-4C61-B8FA-9DB6534325D6}" sibTransId="{14C7F9FF-9353-49E1-BB13-EDE5F2715F11}"/>
    <dgm:cxn modelId="{7D4510EF-954B-466E-A0BB-88D3A251B92A}" type="presOf" srcId="{5EB793BD-18A3-45EA-880D-A392FB1CE4B5}" destId="{F9971F1D-C52D-4873-A028-0FABC36F7EA6}" srcOrd="0" destOrd="0" presId="urn:microsoft.com/office/officeart/2005/8/layout/radial1"/>
    <dgm:cxn modelId="{65354668-20F5-471F-BF38-B8588CED7F1F}" type="presParOf" srcId="{F9971F1D-C52D-4873-A028-0FABC36F7EA6}" destId="{45C6FF4D-BB40-424A-AE98-5D10B77EA439}" srcOrd="0" destOrd="0" presId="urn:microsoft.com/office/officeart/2005/8/layout/radial1"/>
    <dgm:cxn modelId="{C85268F1-60CF-4176-9AE3-6671735D2B08}" type="presParOf" srcId="{F9971F1D-C52D-4873-A028-0FABC36F7EA6}" destId="{1523D179-5CC8-4F2B-A1AF-DF20C4759673}" srcOrd="1" destOrd="0" presId="urn:microsoft.com/office/officeart/2005/8/layout/radial1"/>
    <dgm:cxn modelId="{32ACF4FF-9FB9-434B-A40B-D1F109992F61}" type="presParOf" srcId="{1523D179-5CC8-4F2B-A1AF-DF20C4759673}" destId="{44E8FD62-D8C5-45B5-9523-DAE31F15613F}" srcOrd="0" destOrd="0" presId="urn:microsoft.com/office/officeart/2005/8/layout/radial1"/>
    <dgm:cxn modelId="{4BE70805-C093-42F2-9FF8-47C6DD2E1DAE}" type="presParOf" srcId="{F9971F1D-C52D-4873-A028-0FABC36F7EA6}" destId="{31245F59-9DE5-4359-8B37-7528DBD2098D}" srcOrd="2" destOrd="0" presId="urn:microsoft.com/office/officeart/2005/8/layout/radial1"/>
    <dgm:cxn modelId="{D2D07A0C-3878-4141-94F6-92068B36B363}" type="presParOf" srcId="{F9971F1D-C52D-4873-A028-0FABC36F7EA6}" destId="{A1065796-8BA1-4C59-9969-5E23FCF3E470}" srcOrd="3" destOrd="0" presId="urn:microsoft.com/office/officeart/2005/8/layout/radial1"/>
    <dgm:cxn modelId="{9A521D68-78E0-4CC8-9041-8BB4B87A54E9}" type="presParOf" srcId="{A1065796-8BA1-4C59-9969-5E23FCF3E470}" destId="{D5723F75-A3D8-4F7E-B4D0-30D02DD6F1F6}" srcOrd="0" destOrd="0" presId="urn:microsoft.com/office/officeart/2005/8/layout/radial1"/>
    <dgm:cxn modelId="{F03BBF0C-4FB0-4630-B049-622AD0F676AA}" type="presParOf" srcId="{F9971F1D-C52D-4873-A028-0FABC36F7EA6}" destId="{7E96153F-4888-4EBE-9556-4A7BFF62E006}" srcOrd="4" destOrd="0" presId="urn:microsoft.com/office/officeart/2005/8/layout/radial1"/>
    <dgm:cxn modelId="{9F4344C2-D71F-4048-ACBB-CC5D2BE256C3}" type="presParOf" srcId="{F9971F1D-C52D-4873-A028-0FABC36F7EA6}" destId="{67B934B4-FAA3-44C3-AF24-FB266B242DF6}" srcOrd="5" destOrd="0" presId="urn:microsoft.com/office/officeart/2005/8/layout/radial1"/>
    <dgm:cxn modelId="{4AD19CCE-492C-42C2-AEBA-15B451EC8B4C}" type="presParOf" srcId="{67B934B4-FAA3-44C3-AF24-FB266B242DF6}" destId="{52BFF8AF-1EBD-48A8-906F-8A8EA01F3A30}" srcOrd="0" destOrd="0" presId="urn:microsoft.com/office/officeart/2005/8/layout/radial1"/>
    <dgm:cxn modelId="{DE6B5A7F-5A31-4728-98EB-D0D59EEC822C}" type="presParOf" srcId="{F9971F1D-C52D-4873-A028-0FABC36F7EA6}" destId="{9AC4DFA9-22AB-4D60-9BE2-6ADB79890ADE}" srcOrd="6" destOrd="0" presId="urn:microsoft.com/office/officeart/2005/8/layout/radial1"/>
    <dgm:cxn modelId="{E03182C0-2A58-47A1-AC9A-A21498BF7930}" type="presParOf" srcId="{F9971F1D-C52D-4873-A028-0FABC36F7EA6}" destId="{68D4C247-850B-441D-BA80-DDCA9858A866}" srcOrd="7" destOrd="0" presId="urn:microsoft.com/office/officeart/2005/8/layout/radial1"/>
    <dgm:cxn modelId="{6F7BA0B0-6F6D-4A2B-83B8-2F1E64A4C1A3}" type="presParOf" srcId="{68D4C247-850B-441D-BA80-DDCA9858A866}" destId="{D9D7EE12-1508-4F99-A0DE-2A195C083169}" srcOrd="0" destOrd="0" presId="urn:microsoft.com/office/officeart/2005/8/layout/radial1"/>
    <dgm:cxn modelId="{38A3A953-5831-4D31-9C03-A6BA28DD944C}" type="presParOf" srcId="{F9971F1D-C52D-4873-A028-0FABC36F7EA6}" destId="{D1FDB3A2-B254-473D-87A1-D8A78217B22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D46B2-9D96-4AD6-BD8C-49E9B2F21EC2}">
      <dsp:nvSpPr>
        <dsp:cNvPr id="0" name=""/>
        <dsp:cNvSpPr/>
      </dsp:nvSpPr>
      <dsp:spPr>
        <a:xfrm>
          <a:off x="2004386" y="1242386"/>
          <a:ext cx="944227" cy="9442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Effects</a:t>
          </a:r>
          <a:endParaRPr lang="en-US" sz="1600" kern="1200" dirty="0"/>
        </a:p>
      </dsp:txBody>
      <dsp:txXfrm>
        <a:off x="2142665" y="1380665"/>
        <a:ext cx="667669" cy="667669"/>
      </dsp:txXfrm>
    </dsp:sp>
    <dsp:sp modelId="{38AF6A15-5762-4ADF-AC65-D75EC10941C7}">
      <dsp:nvSpPr>
        <dsp:cNvPr id="0" name=""/>
        <dsp:cNvSpPr/>
      </dsp:nvSpPr>
      <dsp:spPr>
        <a:xfrm rot="16200000">
          <a:off x="2334056" y="1082784"/>
          <a:ext cx="284887" cy="34314"/>
        </a:xfrm>
        <a:custGeom>
          <a:avLst/>
          <a:gdLst/>
          <a:ahLst/>
          <a:cxnLst/>
          <a:rect l="0" t="0" r="0" b="0"/>
          <a:pathLst>
            <a:path>
              <a:moveTo>
                <a:pt x="0" y="17157"/>
              </a:moveTo>
              <a:lnTo>
                <a:pt x="284887" y="1715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9377" y="1092819"/>
        <a:ext cx="14244" cy="14244"/>
      </dsp:txXfrm>
    </dsp:sp>
    <dsp:sp modelId="{036AAF29-80B5-44EB-AAAA-5E79D6E251FB}">
      <dsp:nvSpPr>
        <dsp:cNvPr id="0" name=""/>
        <dsp:cNvSpPr/>
      </dsp:nvSpPr>
      <dsp:spPr>
        <a:xfrm>
          <a:off x="2004386" y="13270"/>
          <a:ext cx="944227" cy="9442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Hide</a:t>
          </a:r>
          <a:endParaRPr lang="en-US" sz="1300" kern="1200" dirty="0"/>
        </a:p>
      </dsp:txBody>
      <dsp:txXfrm>
        <a:off x="2142665" y="151549"/>
        <a:ext cx="667669" cy="667669"/>
      </dsp:txXfrm>
    </dsp:sp>
    <dsp:sp modelId="{E305481F-5CAE-450B-AD95-F8B5BD33F472}">
      <dsp:nvSpPr>
        <dsp:cNvPr id="0" name=""/>
        <dsp:cNvSpPr/>
      </dsp:nvSpPr>
      <dsp:spPr>
        <a:xfrm rot="19800000">
          <a:off x="2866278" y="1390063"/>
          <a:ext cx="284887" cy="34314"/>
        </a:xfrm>
        <a:custGeom>
          <a:avLst/>
          <a:gdLst/>
          <a:ahLst/>
          <a:cxnLst/>
          <a:rect l="0" t="0" r="0" b="0"/>
          <a:pathLst>
            <a:path>
              <a:moveTo>
                <a:pt x="0" y="17157"/>
              </a:moveTo>
              <a:lnTo>
                <a:pt x="284887" y="1715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1600" y="1400098"/>
        <a:ext cx="14244" cy="14244"/>
      </dsp:txXfrm>
    </dsp:sp>
    <dsp:sp modelId="{57A297AC-F3BA-469A-89B0-B470A2D8262E}">
      <dsp:nvSpPr>
        <dsp:cNvPr id="0" name=""/>
        <dsp:cNvSpPr/>
      </dsp:nvSpPr>
      <dsp:spPr>
        <a:xfrm>
          <a:off x="3068831" y="627828"/>
          <a:ext cx="944227" cy="9442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Animate</a:t>
          </a:r>
          <a:endParaRPr lang="en-US" sz="1300" kern="1200" dirty="0"/>
        </a:p>
      </dsp:txBody>
      <dsp:txXfrm>
        <a:off x="3207110" y="766107"/>
        <a:ext cx="667669" cy="667669"/>
      </dsp:txXfrm>
    </dsp:sp>
    <dsp:sp modelId="{B8B7FE7B-20E3-4DBB-8225-6B75CE0FD74C}">
      <dsp:nvSpPr>
        <dsp:cNvPr id="0" name=""/>
        <dsp:cNvSpPr/>
      </dsp:nvSpPr>
      <dsp:spPr>
        <a:xfrm rot="1800000">
          <a:off x="2866278" y="2004621"/>
          <a:ext cx="284887" cy="34314"/>
        </a:xfrm>
        <a:custGeom>
          <a:avLst/>
          <a:gdLst/>
          <a:ahLst/>
          <a:cxnLst/>
          <a:rect l="0" t="0" r="0" b="0"/>
          <a:pathLst>
            <a:path>
              <a:moveTo>
                <a:pt x="0" y="17157"/>
              </a:moveTo>
              <a:lnTo>
                <a:pt x="284887" y="1715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1600" y="2014656"/>
        <a:ext cx="14244" cy="14244"/>
      </dsp:txXfrm>
    </dsp:sp>
    <dsp:sp modelId="{0044EB08-4837-447B-93D2-34642E27F68F}">
      <dsp:nvSpPr>
        <dsp:cNvPr id="0" name=""/>
        <dsp:cNvSpPr/>
      </dsp:nvSpPr>
      <dsp:spPr>
        <a:xfrm>
          <a:off x="3068831" y="1856943"/>
          <a:ext cx="944227" cy="9442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Fade</a:t>
          </a:r>
          <a:endParaRPr lang="en-US" sz="1300" kern="1200" dirty="0"/>
        </a:p>
      </dsp:txBody>
      <dsp:txXfrm>
        <a:off x="3207110" y="1995222"/>
        <a:ext cx="667669" cy="667669"/>
      </dsp:txXfrm>
    </dsp:sp>
    <dsp:sp modelId="{64691231-A41B-4E29-87F6-6E5B5139D328}">
      <dsp:nvSpPr>
        <dsp:cNvPr id="0" name=""/>
        <dsp:cNvSpPr/>
      </dsp:nvSpPr>
      <dsp:spPr>
        <a:xfrm rot="5400000">
          <a:off x="2334056" y="2311900"/>
          <a:ext cx="284887" cy="34314"/>
        </a:xfrm>
        <a:custGeom>
          <a:avLst/>
          <a:gdLst/>
          <a:ahLst/>
          <a:cxnLst/>
          <a:rect l="0" t="0" r="0" b="0"/>
          <a:pathLst>
            <a:path>
              <a:moveTo>
                <a:pt x="0" y="17157"/>
              </a:moveTo>
              <a:lnTo>
                <a:pt x="284887" y="1715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9377" y="2321935"/>
        <a:ext cx="14244" cy="14244"/>
      </dsp:txXfrm>
    </dsp:sp>
    <dsp:sp modelId="{2CDCFC65-D423-44E6-87D3-38CCAAC1A235}">
      <dsp:nvSpPr>
        <dsp:cNvPr id="0" name=""/>
        <dsp:cNvSpPr/>
      </dsp:nvSpPr>
      <dsp:spPr>
        <a:xfrm>
          <a:off x="2004386" y="2471501"/>
          <a:ext cx="944227" cy="9442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Slide</a:t>
          </a:r>
          <a:endParaRPr lang="en-US" sz="1300" kern="1200" dirty="0"/>
        </a:p>
      </dsp:txBody>
      <dsp:txXfrm>
        <a:off x="2142665" y="2609780"/>
        <a:ext cx="667669" cy="667669"/>
      </dsp:txXfrm>
    </dsp:sp>
    <dsp:sp modelId="{CBA6099E-8A9F-48F4-93EF-863F7B9CF4A2}">
      <dsp:nvSpPr>
        <dsp:cNvPr id="0" name=""/>
        <dsp:cNvSpPr/>
      </dsp:nvSpPr>
      <dsp:spPr>
        <a:xfrm rot="9000000">
          <a:off x="1801833" y="2004621"/>
          <a:ext cx="284887" cy="34314"/>
        </a:xfrm>
        <a:custGeom>
          <a:avLst/>
          <a:gdLst/>
          <a:ahLst/>
          <a:cxnLst/>
          <a:rect l="0" t="0" r="0" b="0"/>
          <a:pathLst>
            <a:path>
              <a:moveTo>
                <a:pt x="0" y="17157"/>
              </a:moveTo>
              <a:lnTo>
                <a:pt x="284887" y="1715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937155" y="2014656"/>
        <a:ext cx="14244" cy="14244"/>
      </dsp:txXfrm>
    </dsp:sp>
    <dsp:sp modelId="{F1F0B385-68D8-4C82-A5A6-0F9EA3A6C7CD}">
      <dsp:nvSpPr>
        <dsp:cNvPr id="0" name=""/>
        <dsp:cNvSpPr/>
      </dsp:nvSpPr>
      <dsp:spPr>
        <a:xfrm>
          <a:off x="939940" y="1856943"/>
          <a:ext cx="944227" cy="9442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Toggle</a:t>
          </a:r>
          <a:endParaRPr lang="en-US" sz="1300" kern="1200" dirty="0"/>
        </a:p>
      </dsp:txBody>
      <dsp:txXfrm>
        <a:off x="1078219" y="1995222"/>
        <a:ext cx="667669" cy="667669"/>
      </dsp:txXfrm>
    </dsp:sp>
    <dsp:sp modelId="{47C07429-C781-4E54-A4E3-D24372CA8C0C}">
      <dsp:nvSpPr>
        <dsp:cNvPr id="0" name=""/>
        <dsp:cNvSpPr/>
      </dsp:nvSpPr>
      <dsp:spPr>
        <a:xfrm rot="12600000">
          <a:off x="1801833" y="1390063"/>
          <a:ext cx="284887" cy="34314"/>
        </a:xfrm>
        <a:custGeom>
          <a:avLst/>
          <a:gdLst/>
          <a:ahLst/>
          <a:cxnLst/>
          <a:rect l="0" t="0" r="0" b="0"/>
          <a:pathLst>
            <a:path>
              <a:moveTo>
                <a:pt x="0" y="17157"/>
              </a:moveTo>
              <a:lnTo>
                <a:pt x="284887" y="1715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937155" y="1400098"/>
        <a:ext cx="14244" cy="14244"/>
      </dsp:txXfrm>
    </dsp:sp>
    <dsp:sp modelId="{D1B314D5-C3E8-4FB8-922C-8A00EB2CBBD9}">
      <dsp:nvSpPr>
        <dsp:cNvPr id="0" name=""/>
        <dsp:cNvSpPr/>
      </dsp:nvSpPr>
      <dsp:spPr>
        <a:xfrm>
          <a:off x="939940" y="627828"/>
          <a:ext cx="944227" cy="9442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Show</a:t>
          </a:r>
          <a:endParaRPr lang="en-US" sz="1300" kern="1200" dirty="0"/>
        </a:p>
      </dsp:txBody>
      <dsp:txXfrm>
        <a:off x="1078219" y="766107"/>
        <a:ext cx="667669" cy="667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6FF4D-BB40-424A-AE98-5D10B77EA439}">
      <dsp:nvSpPr>
        <dsp:cNvPr id="0" name=""/>
        <dsp:cNvSpPr/>
      </dsp:nvSpPr>
      <dsp:spPr>
        <a:xfrm>
          <a:off x="2152990" y="1446292"/>
          <a:ext cx="1100845" cy="1100845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Methods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314205" y="1607507"/>
        <a:ext cx="778415" cy="778415"/>
      </dsp:txXfrm>
    </dsp:sp>
    <dsp:sp modelId="{1523D179-5CC8-4F2B-A1AF-DF20C4759673}">
      <dsp:nvSpPr>
        <dsp:cNvPr id="0" name=""/>
        <dsp:cNvSpPr/>
      </dsp:nvSpPr>
      <dsp:spPr>
        <a:xfrm rot="16200000">
          <a:off x="2537006" y="1261310"/>
          <a:ext cx="332814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332814" y="185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5092" y="1271564"/>
        <a:ext cx="16640" cy="16640"/>
      </dsp:txXfrm>
    </dsp:sp>
    <dsp:sp modelId="{31245F59-9DE5-4359-8B37-7528DBD2098D}">
      <dsp:nvSpPr>
        <dsp:cNvPr id="0" name=""/>
        <dsp:cNvSpPr/>
      </dsp:nvSpPr>
      <dsp:spPr>
        <a:xfrm>
          <a:off x="1703597" y="12632"/>
          <a:ext cx="1999630" cy="1100845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slideDown</a:t>
          </a:r>
          <a:r>
            <a:rPr lang="en-US" sz="12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()</a:t>
          </a:r>
          <a:endParaRPr lang="en-US" sz="1200" kern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1996436" y="173847"/>
        <a:ext cx="1413952" cy="778415"/>
      </dsp:txXfrm>
    </dsp:sp>
    <dsp:sp modelId="{A1065796-8BA1-4C59-9969-5E23FCF3E470}">
      <dsp:nvSpPr>
        <dsp:cNvPr id="0" name=""/>
        <dsp:cNvSpPr/>
      </dsp:nvSpPr>
      <dsp:spPr>
        <a:xfrm rot="1826115">
          <a:off x="3170522" y="2284412"/>
          <a:ext cx="108366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108366" y="185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21996" y="2300277"/>
        <a:ext cx="5418" cy="5418"/>
      </dsp:txXfrm>
    </dsp:sp>
    <dsp:sp modelId="{7E96153F-4888-4EBE-9556-4A7BFF62E006}">
      <dsp:nvSpPr>
        <dsp:cNvPr id="0" name=""/>
        <dsp:cNvSpPr/>
      </dsp:nvSpPr>
      <dsp:spPr>
        <a:xfrm>
          <a:off x="2975866" y="2175754"/>
          <a:ext cx="1938269" cy="1100845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slideToggle</a:t>
          </a:r>
          <a:r>
            <a:rPr lang="en-US" sz="12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()</a:t>
          </a:r>
          <a:endParaRPr lang="en-US" sz="1200" kern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3259719" y="2336969"/>
        <a:ext cx="1370563" cy="778415"/>
      </dsp:txXfrm>
    </dsp:sp>
    <dsp:sp modelId="{68D4C247-850B-441D-BA80-DDCA9858A866}">
      <dsp:nvSpPr>
        <dsp:cNvPr id="0" name=""/>
        <dsp:cNvSpPr/>
      </dsp:nvSpPr>
      <dsp:spPr>
        <a:xfrm rot="9099025">
          <a:off x="2070951" y="2276902"/>
          <a:ext cx="157497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157497" y="185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45762" y="2291539"/>
        <a:ext cx="7874" cy="7874"/>
      </dsp:txXfrm>
    </dsp:sp>
    <dsp:sp modelId="{D1FDB3A2-B254-473D-87A1-D8A78217B229}">
      <dsp:nvSpPr>
        <dsp:cNvPr id="0" name=""/>
        <dsp:cNvSpPr/>
      </dsp:nvSpPr>
      <dsp:spPr>
        <a:xfrm>
          <a:off x="309497" y="2175754"/>
          <a:ext cx="2083922" cy="1100845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slideUp</a:t>
          </a:r>
          <a:r>
            <a:rPr lang="en-US" sz="12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()</a:t>
          </a:r>
          <a:endParaRPr lang="en-US" sz="1200" kern="1200" dirty="0">
            <a:solidFill>
              <a:schemeClr val="tx1"/>
            </a:solidFill>
            <a:latin typeface="Courier New" pitchFamily="49" charset="0"/>
            <a:cs typeface="Courier New" pitchFamily="49" charset="0"/>
          </a:endParaRPr>
        </a:p>
      </dsp:txBody>
      <dsp:txXfrm>
        <a:off x="614680" y="2336969"/>
        <a:ext cx="1473556" cy="77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6FF4D-BB40-424A-AE98-5D10B77EA439}">
      <dsp:nvSpPr>
        <dsp:cNvPr id="0" name=""/>
        <dsp:cNvSpPr/>
      </dsp:nvSpPr>
      <dsp:spPr>
        <a:xfrm>
          <a:off x="2165600" y="1187366"/>
          <a:ext cx="901866" cy="9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Methods</a:t>
          </a:r>
          <a:endParaRPr lang="en-US" sz="1200" kern="1200" dirty="0"/>
        </a:p>
      </dsp:txBody>
      <dsp:txXfrm>
        <a:off x="2297675" y="1319441"/>
        <a:ext cx="637716" cy="637716"/>
      </dsp:txXfrm>
    </dsp:sp>
    <dsp:sp modelId="{1523D179-5CC8-4F2B-A1AF-DF20C4759673}">
      <dsp:nvSpPr>
        <dsp:cNvPr id="0" name=""/>
        <dsp:cNvSpPr/>
      </dsp:nvSpPr>
      <dsp:spPr>
        <a:xfrm rot="16200000">
          <a:off x="2480401" y="1036017"/>
          <a:ext cx="272265" cy="30434"/>
        </a:xfrm>
        <a:custGeom>
          <a:avLst/>
          <a:gdLst/>
          <a:ahLst/>
          <a:cxnLst/>
          <a:rect l="0" t="0" r="0" b="0"/>
          <a:pathLst>
            <a:path>
              <a:moveTo>
                <a:pt x="0" y="15217"/>
              </a:moveTo>
              <a:lnTo>
                <a:pt x="272265" y="1521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9727" y="1044427"/>
        <a:ext cx="13613" cy="13613"/>
      </dsp:txXfrm>
    </dsp:sp>
    <dsp:sp modelId="{31245F59-9DE5-4359-8B37-7528DBD2098D}">
      <dsp:nvSpPr>
        <dsp:cNvPr id="0" name=""/>
        <dsp:cNvSpPr/>
      </dsp:nvSpPr>
      <dsp:spPr>
        <a:xfrm>
          <a:off x="1797436" y="13235"/>
          <a:ext cx="1638195" cy="9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Courier New" pitchFamily="49" charset="0"/>
              <a:cs typeface="Courier New" pitchFamily="49" charset="0"/>
            </a:rPr>
            <a:t>fadeOut()</a:t>
          </a:r>
          <a:endParaRPr lang="en-US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2037344" y="145310"/>
        <a:ext cx="1158379" cy="637716"/>
      </dsp:txXfrm>
    </dsp:sp>
    <dsp:sp modelId="{A1065796-8BA1-4C59-9969-5E23FCF3E470}">
      <dsp:nvSpPr>
        <dsp:cNvPr id="0" name=""/>
        <dsp:cNvSpPr/>
      </dsp:nvSpPr>
      <dsp:spPr>
        <a:xfrm rot="21498264">
          <a:off x="3067205" y="1605441"/>
          <a:ext cx="290556" cy="30434"/>
        </a:xfrm>
        <a:custGeom>
          <a:avLst/>
          <a:gdLst/>
          <a:ahLst/>
          <a:cxnLst/>
          <a:rect l="0" t="0" r="0" b="0"/>
          <a:pathLst>
            <a:path>
              <a:moveTo>
                <a:pt x="0" y="15217"/>
              </a:moveTo>
              <a:lnTo>
                <a:pt x="290556" y="1521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05220" y="1613394"/>
        <a:ext cx="14527" cy="14527"/>
      </dsp:txXfrm>
    </dsp:sp>
    <dsp:sp modelId="{7E96153F-4888-4EBE-9556-4A7BFF62E006}">
      <dsp:nvSpPr>
        <dsp:cNvPr id="0" name=""/>
        <dsp:cNvSpPr/>
      </dsp:nvSpPr>
      <dsp:spPr>
        <a:xfrm>
          <a:off x="3356761" y="1143005"/>
          <a:ext cx="1516659" cy="9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Courier New" pitchFamily="49" charset="0"/>
              <a:cs typeface="Courier New" pitchFamily="49" charset="0"/>
            </a:rPr>
            <a:t>fadeTo</a:t>
          </a:r>
          <a:r>
            <a:rPr lang="en-US" sz="1200" kern="1200" dirty="0" smtClean="0">
              <a:latin typeface="Courier New" pitchFamily="49" charset="0"/>
              <a:cs typeface="Courier New" pitchFamily="49" charset="0"/>
            </a:rPr>
            <a:t>()</a:t>
          </a:r>
          <a:endParaRPr lang="en-US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3578871" y="1275080"/>
        <a:ext cx="1072439" cy="637716"/>
      </dsp:txXfrm>
    </dsp:sp>
    <dsp:sp modelId="{67B934B4-FAA3-44C3-AF24-FB266B242DF6}">
      <dsp:nvSpPr>
        <dsp:cNvPr id="0" name=""/>
        <dsp:cNvSpPr/>
      </dsp:nvSpPr>
      <dsp:spPr>
        <a:xfrm rot="5400000">
          <a:off x="2480401" y="2210148"/>
          <a:ext cx="272265" cy="30434"/>
        </a:xfrm>
        <a:custGeom>
          <a:avLst/>
          <a:gdLst/>
          <a:ahLst/>
          <a:cxnLst/>
          <a:rect l="0" t="0" r="0" b="0"/>
          <a:pathLst>
            <a:path>
              <a:moveTo>
                <a:pt x="0" y="15217"/>
              </a:moveTo>
              <a:lnTo>
                <a:pt x="272265" y="1521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9727" y="2218559"/>
        <a:ext cx="13613" cy="13613"/>
      </dsp:txXfrm>
    </dsp:sp>
    <dsp:sp modelId="{9AC4DFA9-22AB-4D60-9BE2-6ADB79890ADE}">
      <dsp:nvSpPr>
        <dsp:cNvPr id="0" name=""/>
        <dsp:cNvSpPr/>
      </dsp:nvSpPr>
      <dsp:spPr>
        <a:xfrm>
          <a:off x="1651667" y="2361498"/>
          <a:ext cx="1929732" cy="9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Courier New" pitchFamily="49" charset="0"/>
              <a:cs typeface="Courier New" pitchFamily="49" charset="0"/>
            </a:rPr>
            <a:t>fadeToggle</a:t>
          </a:r>
          <a:r>
            <a:rPr lang="en-US" sz="1200" kern="1200" dirty="0" smtClean="0">
              <a:latin typeface="Courier New" pitchFamily="49" charset="0"/>
              <a:cs typeface="Courier New" pitchFamily="49" charset="0"/>
            </a:rPr>
            <a:t>()</a:t>
          </a:r>
          <a:endParaRPr lang="en-US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1934270" y="2493573"/>
        <a:ext cx="1364526" cy="637716"/>
      </dsp:txXfrm>
    </dsp:sp>
    <dsp:sp modelId="{68D4C247-850B-441D-BA80-DDCA9858A866}">
      <dsp:nvSpPr>
        <dsp:cNvPr id="0" name=""/>
        <dsp:cNvSpPr/>
      </dsp:nvSpPr>
      <dsp:spPr>
        <a:xfrm rot="10860156">
          <a:off x="2012047" y="1613848"/>
          <a:ext cx="153633" cy="30434"/>
        </a:xfrm>
        <a:custGeom>
          <a:avLst/>
          <a:gdLst/>
          <a:ahLst/>
          <a:cxnLst/>
          <a:rect l="0" t="0" r="0" b="0"/>
          <a:pathLst>
            <a:path>
              <a:moveTo>
                <a:pt x="0" y="15217"/>
              </a:moveTo>
              <a:lnTo>
                <a:pt x="153633" y="1521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085023" y="1625224"/>
        <a:ext cx="7681" cy="7681"/>
      </dsp:txXfrm>
    </dsp:sp>
    <dsp:sp modelId="{D1FDB3A2-B254-473D-87A1-D8A78217B229}">
      <dsp:nvSpPr>
        <dsp:cNvPr id="0" name=""/>
        <dsp:cNvSpPr/>
      </dsp:nvSpPr>
      <dsp:spPr>
        <a:xfrm>
          <a:off x="697478" y="1165287"/>
          <a:ext cx="1314795" cy="90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Courier New" pitchFamily="49" charset="0"/>
              <a:cs typeface="Courier New" pitchFamily="49" charset="0"/>
            </a:rPr>
            <a:t>fadeIn()</a:t>
          </a:r>
          <a:endParaRPr lang="en-US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890025" y="1297362"/>
        <a:ext cx="929701" cy="637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563519-501A-4654-BDDD-81705BCFB739}" type="datetimeFigureOut">
              <a:rPr lang="en-US"/>
              <a:pPr>
                <a:defRPr/>
              </a:pPr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B9EC47-C13A-440E-92ED-C8CF3316F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D0E498E-9B13-4B2D-8450-FAE3903BDDF9}" type="datetimeFigureOut">
              <a:rPr lang="en-US"/>
              <a:pPr>
                <a:defRPr/>
              </a:pPr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29D2166-9C2B-4BFF-8BC1-274012CFC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4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E5AC39-7A89-42CB-9DAE-5003E46048F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53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3DB6CF-C0DC-4B61-9B2F-001100E9B4A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28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EB8FBE21-E991-4ACD-847A-0B6352F8653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23</a:t>
            </a:r>
          </a:p>
        </p:txBody>
      </p:sp>
    </p:spTree>
    <p:extLst>
      <p:ext uri="{BB962C8B-B14F-4D97-AF65-F5344CB8AC3E}">
        <p14:creationId xmlns:p14="http://schemas.microsoft.com/office/powerpoint/2010/main" val="351784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F59833C6-55B9-4237-BA7B-7378695BD166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9527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6038"/>
            <a:ext cx="2057400" cy="6080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6038"/>
            <a:ext cx="6019800" cy="6080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9A1DF8EE-418C-4533-9C01-E8DD047AA9F4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71425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58A208A6-78E9-451D-AED9-813B77F5BC07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6984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8229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71888"/>
            <a:ext cx="8229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A89849DA-FE15-4579-B003-DDAEFDBE188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2548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78486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HTML5/ Introduction to HTML5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2133600" cy="304800"/>
          </a:xfrm>
          <a:prstGeom prst="rect">
            <a:avLst/>
          </a:prstGeom>
        </p:spPr>
        <p:txBody>
          <a:bodyPr/>
          <a:lstStyle/>
          <a:p>
            <a:fld id="{C5B6BFA3-D8F2-44E5-9F73-94A2EE2174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153400" y="6553200"/>
            <a:ext cx="990600" cy="304799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HTML5 / Creating Navigational Aids and Division-Based Layout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077200" cy="762000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4000" b="0" i="0" cap="none" spc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5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68301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9CBEDB5-FE1B-446A-898F-3E715925572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3228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9CAB22BB-264B-43F9-A5DC-F7431F49EE5A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59018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4AC1E257-9039-4341-88CC-61C18EE789B5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0423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00FCE2F3-AF84-4656-A703-AF7C9706318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3607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139F9456-8E0A-405F-9006-EEC2E3B55A1C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151470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B6974AB-E15D-4445-9B9A-E00BD888A4FD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5954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D6855720-6E91-472A-BD22-EE20E064BB91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59131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0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en-US" dirty="0">
                <a:latin typeface="Verdana" pitchFamily="34" charset="0"/>
              </a:rPr>
              <a:t>Slide </a:t>
            </a:r>
            <a:fld id="{03C9F389-49ED-4178-8D33-99E524834B38}" type="slidenum">
              <a:rPr lang="en-US">
                <a:latin typeface="Verdana" pitchFamily="34" charset="0"/>
              </a:rPr>
              <a:pPr>
                <a:defRPr/>
              </a:pPr>
              <a:t>‹#›</a:t>
            </a:fld>
            <a:r>
              <a:rPr lang="en-US" dirty="0">
                <a:latin typeface="Verdana" pitchFamily="34" charset="0"/>
              </a:rPr>
              <a:t> of </a:t>
            </a:r>
          </a:p>
        </p:txBody>
      </p:sp>
    </p:spTree>
    <p:extLst>
      <p:ext uri="{BB962C8B-B14F-4D97-AF65-F5344CB8AC3E}">
        <p14:creationId xmlns:p14="http://schemas.microsoft.com/office/powerpoint/2010/main" val="2946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diagramData" Target="../diagrams/data3.xml"/><Relationship Id="rId6" Type="http://schemas.openxmlformats.org/officeDocument/2006/relationships/diagramLayout" Target="../diagrams/layout3.xml"/><Relationship Id="rId7" Type="http://schemas.openxmlformats.org/officeDocument/2006/relationships/diagramQuickStyle" Target="../diagrams/quickStyle3.xml"/><Relationship Id="rId8" Type="http://schemas.openxmlformats.org/officeDocument/2006/relationships/diagramColors" Target="../diagrams/colors3.xml"/><Relationship Id="rId9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54631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800" dirty="0"/>
              <a:t>In this session, you will learn to: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/>
              <a:t>Explore jQuery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/>
              <a:t>Add visual effects using </a:t>
            </a:r>
            <a:r>
              <a:rPr lang="en-US" altLang="en-US" sz="2800" dirty="0" smtClean="0"/>
              <a:t>jQuery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sz="2800" dirty="0"/>
              <a:t>Add visual effects using </a:t>
            </a:r>
            <a:r>
              <a:rPr lang="en-US" altLang="en-US" sz="2800" dirty="0" smtClean="0"/>
              <a:t>jQuery</a:t>
            </a:r>
            <a:endParaRPr lang="en-US" altLang="en-US" sz="2800" dirty="0"/>
          </a:p>
        </p:txBody>
      </p:sp>
      <p:sp>
        <p:nvSpPr>
          <p:cNvPr id="12291" name="TextBox 8"/>
          <p:cNvSpPr txBox="1">
            <a:spLocks noChangeArrowheads="1"/>
          </p:cNvSpPr>
          <p:nvPr/>
        </p:nvSpPr>
        <p:spPr bwMode="auto">
          <a:xfrm>
            <a:off x="152400" y="141952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Objectives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9" y="1001713"/>
            <a:ext cx="832961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hide()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function: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make an element disappear when an event occurs.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Has the following syntax: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$(selector).hide(speed)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following embedded Notepad file contains the code to implement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hide effect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TextBox 8"/>
          <p:cNvSpPr txBox="1">
            <a:spLocks noChangeArrowheads="1"/>
          </p:cNvSpPr>
          <p:nvPr/>
        </p:nvSpPr>
        <p:spPr bwMode="auto">
          <a:xfrm>
            <a:off x="152400" y="17273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Implementing Hide Effect</a:t>
            </a:r>
          </a:p>
        </p:txBody>
      </p:sp>
      <p:graphicFrame>
        <p:nvGraphicFramePr>
          <p:cNvPr id="25604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02116"/>
              </p:ext>
            </p:extLst>
          </p:nvPr>
        </p:nvGraphicFramePr>
        <p:xfrm>
          <a:off x="3352800" y="4191000"/>
          <a:ext cx="16002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16002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7796212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show()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function: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make a hidden element visible when an event occurs.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Has the following syntax: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$(selector).show(speed)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following embedded Notepad file contains the code to implement the show effect: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TextBox 8"/>
          <p:cNvSpPr txBox="1">
            <a:spLocks noChangeArrowheads="1"/>
          </p:cNvSpPr>
          <p:nvPr/>
        </p:nvSpPr>
        <p:spPr bwMode="auto">
          <a:xfrm>
            <a:off x="228600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Implementing Show Effect</a:t>
            </a:r>
          </a:p>
        </p:txBody>
      </p:sp>
      <p:graphicFrame>
        <p:nvGraphicFramePr>
          <p:cNvPr id="26628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80619"/>
              </p:ext>
            </p:extLst>
          </p:nvPr>
        </p:nvGraphicFramePr>
        <p:xfrm>
          <a:off x="3429000" y="3733800"/>
          <a:ext cx="16525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1652588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177212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toggle()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function: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used to switch between the show and hide effects of an element.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Has the following syntax: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$(selector).toggle(speed)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following embedded Notepad file contains the code to implement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toggle effect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152400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Implementing Toggle Effect</a:t>
            </a:r>
          </a:p>
        </p:txBody>
      </p:sp>
      <p:graphicFrame>
        <p:nvGraphicFramePr>
          <p:cNvPr id="27652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0561"/>
              </p:ext>
            </p:extLst>
          </p:nvPr>
        </p:nvGraphicFramePr>
        <p:xfrm>
          <a:off x="3383280" y="3716844"/>
          <a:ext cx="1625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280" y="3716844"/>
                        <a:ext cx="1625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36338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slide effect: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used to produce a sliding effect on the selected elements.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implemented using the following functions:</a:t>
            </a:r>
          </a:p>
        </p:txBody>
      </p:sp>
      <p:sp>
        <p:nvSpPr>
          <p:cNvPr id="28675" name="TextBox 8"/>
          <p:cNvSpPr txBox="1">
            <a:spLocks noChangeArrowheads="1"/>
          </p:cNvSpPr>
          <p:nvPr/>
        </p:nvSpPr>
        <p:spPr bwMode="auto">
          <a:xfrm>
            <a:off x="326708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Implementing Slide Effect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371600" y="2209800"/>
          <a:ext cx="5334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9" y="1001713"/>
            <a:ext cx="84058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following embedded Notepad file contains the code to implement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slide effect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29699" name="TextBox 8"/>
          <p:cNvSpPr txBox="1">
            <a:spLocks noChangeArrowheads="1"/>
          </p:cNvSpPr>
          <p:nvPr/>
        </p:nvSpPr>
        <p:spPr bwMode="auto">
          <a:xfrm>
            <a:off x="152400" y="24922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Implementing Slide Effect (Contd.)</a:t>
            </a:r>
          </a:p>
        </p:txBody>
      </p:sp>
      <p:graphicFrame>
        <p:nvGraphicFramePr>
          <p:cNvPr id="29700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72325"/>
              </p:ext>
            </p:extLst>
          </p:nvPr>
        </p:nvGraphicFramePr>
        <p:xfrm>
          <a:off x="3352800" y="2133600"/>
          <a:ext cx="15398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153987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710612" cy="27392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fade effect: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gradually reduce the opacity of the selected elements.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implemented using the following functions: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TextBox 8"/>
          <p:cNvSpPr txBox="1">
            <a:spLocks noChangeArrowheads="1"/>
          </p:cNvSpPr>
          <p:nvPr/>
        </p:nvSpPr>
        <p:spPr bwMode="auto">
          <a:xfrm>
            <a:off x="341948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Implementing Fade Effect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2209800"/>
          <a:ext cx="5334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164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357188" y="1001713"/>
            <a:ext cx="8482012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animate effect: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used to create custom animations.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Is implemented using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animate()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function having the following syntax: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animate({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speed,callback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following embedded Notepad file contains the code to implement the animate effect: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TextBox 8"/>
          <p:cNvSpPr txBox="1">
            <a:spLocks noChangeArrowheads="1"/>
          </p:cNvSpPr>
          <p:nvPr/>
        </p:nvSpPr>
        <p:spPr bwMode="auto">
          <a:xfrm>
            <a:off x="228600" y="16921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Implementing Animate Effect</a:t>
            </a:r>
          </a:p>
        </p:txBody>
      </p:sp>
      <p:graphicFrame>
        <p:nvGraphicFramePr>
          <p:cNvPr id="5124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716308"/>
              </p:ext>
            </p:extLst>
          </p:nvPr>
        </p:nvGraphicFramePr>
        <p:xfrm>
          <a:off x="3352800" y="3581400"/>
          <a:ext cx="14478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14478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4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jQuery - Chaining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jQuery, you can chain together actions/methods.</a:t>
            </a:r>
          </a:p>
          <a:p>
            <a:r>
              <a:rPr lang="en-US" dirty="0"/>
              <a:t>Chaining allows us to run multiple jQuery methods (on the same element) within a single statement.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 technique called chaining, that allows us to run multiple jQuery commands, one after the other, on the same element(s</a:t>
            </a:r>
            <a:r>
              <a:rPr lang="en-US" dirty="0" smtClean="0"/>
              <a:t>).</a:t>
            </a:r>
          </a:p>
          <a:p>
            <a:r>
              <a:rPr lang="en-US" dirty="0"/>
              <a:t>To chain an action, you simply append the action to the previous 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17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8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jQuery - Chaining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18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1746" name="Picture 2" descr="C:\Users\TONY HUNG CUONG\Desktop\j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872287" cy="405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9144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18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jQuery Manipulating CSS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has several methods for CSS manipulation. </a:t>
            </a:r>
          </a:p>
          <a:p>
            <a:pPr lvl="1"/>
            <a:r>
              <a:rPr lang="en-US" dirty="0" err="1"/>
              <a:t>addClass</a:t>
            </a:r>
            <a:r>
              <a:rPr lang="en-US" dirty="0"/>
              <a:t>() - Adds one or more classes to the selected elements</a:t>
            </a:r>
          </a:p>
          <a:p>
            <a:pPr lvl="1"/>
            <a:r>
              <a:rPr lang="en-US" dirty="0" err="1"/>
              <a:t>removeClass</a:t>
            </a:r>
            <a:r>
              <a:rPr lang="en-US" dirty="0"/>
              <a:t>() - Removes one or more classes from the selected elements</a:t>
            </a:r>
          </a:p>
          <a:p>
            <a:pPr lvl="1"/>
            <a:r>
              <a:rPr lang="en-US" dirty="0" err="1"/>
              <a:t>toggleClass</a:t>
            </a:r>
            <a:r>
              <a:rPr lang="en-US" dirty="0"/>
              <a:t>() - Toggles between adding/removing classes from the selected elements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() - Sets or returns the style attribute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19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52400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Exploring jQuery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88" y="1001713"/>
            <a:ext cx="832961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Is an open source and cross-browser library of JavaScript codes that was created to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make the JavaScript programming simpler.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Can be used to enhance the look and feel of a Web page.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Bridges the gap between extensive coding and Web designing.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jQuery Manipulating CSS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20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  <p:pic>
        <p:nvPicPr>
          <p:cNvPr id="32770" name="Picture 2" descr="C:\Users\TONY HUNG CUONG\Desktop\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008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89916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667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 demo jQuery effects to students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smtClean="0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21</a:t>
            </a:fld>
            <a:r>
              <a:rPr lang="en-US" smtClean="0">
                <a:latin typeface="Verdana" pitchFamily="34" charset="0"/>
              </a:rPr>
              <a:t> of 19</a:t>
            </a:r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9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8"/>
          <p:cNvSpPr txBox="1">
            <a:spLocks noChangeArrowheads="1"/>
          </p:cNvSpPr>
          <p:nvPr/>
        </p:nvSpPr>
        <p:spPr bwMode="auto">
          <a:xfrm>
            <a:off x="228600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Summary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357188" y="1006475"/>
            <a:ext cx="7947025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sz="2000" dirty="0">
                <a:latin typeface="Arial" charset="0"/>
              </a:rPr>
              <a:t>In this session, you learned that: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jQuery is an open source and cross-browser library of JavaScript codes that was created to make the JavaScript programming simpler.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jQuery can be referred by downloading the light-weight jQuery JavaScript library.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jQuery provides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document.ready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>
                <a:latin typeface="Arial" charset="0"/>
              </a:rPr>
              <a:t> function for preventing failure of actions that should be performed on an HTML element. 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jQuery selectors are used to select and manipulate the HTML elements.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An event method is used to detect an event and trigger a function when that event occurs.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Visual effects help to enrich the browsing experience of a user.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hide()</a:t>
            </a:r>
            <a:r>
              <a:rPr lang="en-US" altLang="en-US" dirty="0">
                <a:latin typeface="Arial" charset="0"/>
              </a:rPr>
              <a:t> function is used to make an element disappear when an event occurs.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show()</a:t>
            </a:r>
            <a:r>
              <a:rPr lang="en-US" altLang="en-US" dirty="0">
                <a:latin typeface="Arial" charset="0"/>
              </a:rPr>
              <a:t> function is used to make a hidden element visible when an event occurs.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toggle()</a:t>
            </a:r>
            <a:r>
              <a:rPr lang="en-US" altLang="en-US" dirty="0">
                <a:latin typeface="Arial" charset="0"/>
              </a:rPr>
              <a:t> function can be used to switch between the show and hide effects of an element.</a:t>
            </a:r>
          </a:p>
          <a:p>
            <a:pPr lvl="1">
              <a:buSzPct val="160000"/>
              <a:buFontTx/>
              <a:buBlip>
                <a:blip r:embed="rId3"/>
              </a:buBlip>
            </a:pPr>
            <a:r>
              <a:rPr lang="en-US" altLang="en-US" dirty="0">
                <a:latin typeface="Arial" charset="0"/>
              </a:rPr>
              <a:t>The slide effect can be used to produce a sliding effect on the selected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634412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can be referred by downloading the light-weight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JavaScript library.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Once the library is downloaded, it can be referred to in a Web page using the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following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45720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="&lt;path&gt;/jquery-1.8.3.js"&gt;</a:t>
            </a:r>
          </a:p>
          <a:p>
            <a:pPr marL="457200" lvl="2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357188" y="227677"/>
            <a:ext cx="863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Manipulating HTML Elements by Using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6344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4572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1">
              <a:buSzPct val="130000"/>
              <a:buFontTx/>
              <a:buBlip>
                <a:blip r:embed="rId2"/>
              </a:buBlip>
            </a:pPr>
            <a:r>
              <a:rPr lang="en-US" altLang="en-US" sz="2400" dirty="0">
                <a:latin typeface="Arial" charset="0"/>
              </a:rPr>
              <a:t>jQuery provides the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document.ready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400" dirty="0">
                <a:latin typeface="Arial" charset="0"/>
              </a:rPr>
              <a:t> function for preventing failure of actions that should be performed on an HTML element. </a:t>
            </a: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altLang="en-US" sz="2400" dirty="0">
                <a:latin typeface="Arial" charset="0"/>
              </a:rPr>
              <a:t>The following syntax is used to specify </a:t>
            </a:r>
            <a:r>
              <a:rPr lang="en-US" altLang="en-US" sz="2400" dirty="0" smtClean="0">
                <a:latin typeface="Arial" charset="0"/>
              </a:rPr>
              <a:t>the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document.ready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400" dirty="0">
                <a:latin typeface="Arial" charset="0"/>
              </a:rPr>
              <a:t> function:</a:t>
            </a:r>
          </a:p>
          <a:p>
            <a:pPr lvl="2">
              <a:buSzPct val="130000"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>
              <a:buSzPct val="130000"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$(document).ready(function(){</a:t>
            </a:r>
          </a:p>
          <a:p>
            <a:pPr lvl="2">
              <a:buSzPct val="130000"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code...</a:t>
            </a:r>
          </a:p>
          <a:p>
            <a:pPr lvl="2">
              <a:buSzPct val="130000"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lvl="2">
              <a:buSzPct val="130000"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17411" name="TextBox 8"/>
          <p:cNvSpPr txBox="1">
            <a:spLocks noChangeArrowheads="1"/>
          </p:cNvSpPr>
          <p:nvPr/>
        </p:nvSpPr>
        <p:spPr bwMode="auto">
          <a:xfrm>
            <a:off x="121920" y="173027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Manipulating HTML Elements by Using jQuery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558212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selectors: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used to select and manipulate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HTML.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jQuery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selectors are used to "find" (or select) HTML elements based on their name, id, classes, types, attributes, values of attributes and much more. It's based on the existing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CSS 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in addition, it has some own custom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selectors in jQuery start with the dollar sign and parentheses: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$().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element Selector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elements based on the element 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#id Selector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Uses the id attribute of an HTML tag to find the specific element.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id should be unique within a page, so you should use the #id selector when you want to find a single, unique element.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.class Selector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Blip>
                <a:blip r:embed="rId3"/>
              </a:buBlip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jQuery class selector finds elements with a specific class.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TextBox 8"/>
          <p:cNvSpPr txBox="1">
            <a:spLocks noChangeArrowheads="1"/>
          </p:cNvSpPr>
          <p:nvPr/>
        </p:nvSpPr>
        <p:spPr bwMode="auto">
          <a:xfrm>
            <a:off x="178594" y="203507"/>
            <a:ext cx="891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Manipulating HTML Elements by Using jQuery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539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jQuery provides predefined functions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perform modifications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on the content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HTML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elements.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Some of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predefined functions are:</a:t>
            </a: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133350" y="169217"/>
            <a:ext cx="876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Manipulating HTML Elements by Using jQuery (Contd.)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1295400" y="26628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html()</a:t>
            </a:r>
          </a:p>
        </p:txBody>
      </p:sp>
      <p:sp>
        <p:nvSpPr>
          <p:cNvPr id="10" name="Round Single Corner Rectangle 9"/>
          <p:cNvSpPr/>
          <p:nvPr/>
        </p:nvSpPr>
        <p:spPr>
          <a:xfrm>
            <a:off x="1295400" y="35010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append()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2590800" y="26628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remove()</a:t>
            </a:r>
          </a:p>
        </p:txBody>
      </p:sp>
      <p:sp>
        <p:nvSpPr>
          <p:cNvPr id="12" name="Round Single Corner Rectangle 11"/>
          <p:cNvSpPr/>
          <p:nvPr/>
        </p:nvSpPr>
        <p:spPr>
          <a:xfrm>
            <a:off x="6477000" y="26628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empty()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6477000" y="3501013"/>
            <a:ext cx="15240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prepend()</a:t>
            </a:r>
          </a:p>
        </p:txBody>
      </p:sp>
      <p:sp>
        <p:nvSpPr>
          <p:cNvPr id="14" name="Round Single Corner Rectangle 13"/>
          <p:cNvSpPr/>
          <p:nvPr/>
        </p:nvSpPr>
        <p:spPr>
          <a:xfrm>
            <a:off x="5181600" y="35010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text()</a:t>
            </a:r>
          </a:p>
        </p:txBody>
      </p:sp>
      <p:sp>
        <p:nvSpPr>
          <p:cNvPr id="15" name="Round Single Corner Rectangle 14"/>
          <p:cNvSpPr/>
          <p:nvPr/>
        </p:nvSpPr>
        <p:spPr>
          <a:xfrm>
            <a:off x="2590800" y="35010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before()</a:t>
            </a:r>
          </a:p>
        </p:txBody>
      </p:sp>
      <p:sp>
        <p:nvSpPr>
          <p:cNvPr id="16" name="Round Single Corner Rectangle 15"/>
          <p:cNvSpPr/>
          <p:nvPr/>
        </p:nvSpPr>
        <p:spPr>
          <a:xfrm>
            <a:off x="3886200" y="26628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after()</a:t>
            </a:r>
          </a:p>
        </p:txBody>
      </p:sp>
      <p:sp>
        <p:nvSpPr>
          <p:cNvPr id="17" name="Round Single Corner Rectangle 16"/>
          <p:cNvSpPr/>
          <p:nvPr/>
        </p:nvSpPr>
        <p:spPr>
          <a:xfrm>
            <a:off x="5181600" y="26628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val()</a:t>
            </a:r>
          </a:p>
        </p:txBody>
      </p:sp>
      <p:sp>
        <p:nvSpPr>
          <p:cNvPr id="18" name="Round Single Corner Rectangle 17"/>
          <p:cNvSpPr/>
          <p:nvPr/>
        </p:nvSpPr>
        <p:spPr>
          <a:xfrm>
            <a:off x="3886200" y="3501013"/>
            <a:ext cx="1219200" cy="685800"/>
          </a:xfrm>
          <a:prstGeom prst="round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405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following embedded Notepad file contains the code for modifying the inner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  content of HTML elements:</a:t>
            </a: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178594" y="203507"/>
            <a:ext cx="876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Manipulating HTML Elements by Using jQuery (Contd.)</a:t>
            </a:r>
          </a:p>
        </p:txBody>
      </p:sp>
      <p:graphicFrame>
        <p:nvGraphicFramePr>
          <p:cNvPr id="20484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490301"/>
              </p:ext>
            </p:extLst>
          </p:nvPr>
        </p:nvGraphicFramePr>
        <p:xfrm>
          <a:off x="3581400" y="2590800"/>
          <a:ext cx="13716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0800"/>
                        <a:ext cx="13716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710612" cy="52014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events are handled by using the event methods.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 event method is used to detect an event and trigger a function when that event occurs.</a:t>
            </a: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Some of the event methods are: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$(document).load(function)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$(selector).click(function)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$(selector).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dblclick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$(selector).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mouseenter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$(selector).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mouseleave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$(selector).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keydown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$(selector).submit(function)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$(selector).focus(function)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$(selector).blur(function)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$(selector).resize(function)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$(selector).unload(function)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$(selector).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$(selector).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TextBox 8"/>
          <p:cNvSpPr txBox="1">
            <a:spLocks noChangeArrowheads="1"/>
          </p:cNvSpPr>
          <p:nvPr/>
        </p:nvSpPr>
        <p:spPr bwMode="auto">
          <a:xfrm>
            <a:off x="228600" y="138440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800" b="1" dirty="0">
                <a:solidFill>
                  <a:schemeClr val="bg1"/>
                </a:solidFill>
                <a:latin typeface="Arial" charset="0"/>
              </a:rPr>
              <a:t>Handling jQuery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710612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Visual effects: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Help to enrich the browsing experience of a user.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Are used to add visual appeal to a Web page.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be added using the following predefined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effects: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SzPct val="160000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152400" y="218747"/>
            <a:ext cx="670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400" b="1" dirty="0">
                <a:solidFill>
                  <a:schemeClr val="bg1"/>
                </a:solidFill>
                <a:latin typeface="Arial" charset="0"/>
              </a:rPr>
              <a:t>Adding Visual Effects Using jQuery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46255538"/>
              </p:ext>
            </p:extLst>
          </p:nvPr>
        </p:nvGraphicFramePr>
        <p:xfrm>
          <a:off x="1371600" y="2590800"/>
          <a:ext cx="4953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6&quot;&gt;&lt;property id=&quot;20148&quot; value=&quot;5&quot;/&gt;&lt;property id=&quot;20300&quot; value=&quot;Slide 1&quot;/&gt;&lt;property id=&quot;20307&quot; value=&quot;258&quot;/&gt;&lt;/object&gt;&lt;object type=&quot;3&quot; unique_id=&quot;10009&quot;&gt;&lt;property id=&quot;20148&quot; value=&quot;5&quot;/&gt;&lt;property id=&quot;20300&quot; value=&quot;Slide 15&quot;/&gt;&lt;property id=&quot;20307&quot; value=&quot;260&quot;/&gt;&lt;/object&gt;&lt;object type=&quot;3&quot; unique_id=&quot;10010&quot;&gt;&lt;property id=&quot;20148&quot; value=&quot;5&quot;/&gt;&lt;property id=&quot;20300&quot; value=&quot;Slide 16&quot;/&gt;&lt;property id=&quot;20307&quot; value=&quot;261&quot;/&gt;&lt;/object&gt;&lt;object type=&quot;3&quot; unique_id=&quot;10011&quot;&gt;&lt;property id=&quot;20148&quot; value=&quot;5&quot;/&gt;&lt;property id=&quot;20300&quot; value=&quot;Slide 17&quot;/&gt;&lt;property id=&quot;20307&quot; value=&quot;262&quot;/&gt;&lt;/object&gt;&lt;object type=&quot;3&quot; unique_id=&quot;10028&quot;&gt;&lt;property id=&quot;20148&quot; value=&quot;5&quot;/&gt;&lt;property id=&quot;20300&quot; value=&quot;Slide 19&quot;/&gt;&lt;property id=&quot;20307&quot; value=&quot;276&quot;/&gt;&lt;/object&gt;&lt;object type=&quot;3&quot; unique_id=&quot;10339&quot;&gt;&lt;property id=&quot;20148&quot; value=&quot;5&quot;/&gt;&lt;property id=&quot;20300&quot; value=&quot;Slide 5&quot;/&gt;&lt;property id=&quot;20307&quot; value=&quot;291&quot;/&gt;&lt;/object&gt;&lt;object type=&quot;3&quot; unique_id=&quot;10340&quot;&gt;&lt;property id=&quot;20148&quot; value=&quot;5&quot;/&gt;&lt;property id=&quot;20300&quot; value=&quot;Slide 13&quot;/&gt;&lt;property id=&quot;20307&quot; value=&quot;292&quot;/&gt;&lt;/object&gt;&lt;object type=&quot;3&quot; unique_id=&quot;10342&quot;&gt;&lt;property id=&quot;20148&quot; value=&quot;5&quot;/&gt;&lt;property id=&quot;20300&quot; value=&quot;Slide 14&quot;/&gt;&lt;property id=&quot;20307&quot; value=&quot;294&quot;/&gt;&lt;/object&gt;&lt;object type=&quot;3&quot; unique_id=&quot;10369&quot;&gt;&lt;property id=&quot;20148&quot; value=&quot;5&quot;/&gt;&lt;property id=&quot;20300&quot; value=&quot;Slide 4&quot;/&gt;&lt;property id=&quot;20307&quot; value=&quot;295&quot;/&gt;&lt;/object&gt;&lt;object type=&quot;3&quot; unique_id=&quot;10370&quot;&gt;&lt;property id=&quot;20148&quot; value=&quot;5&quot;/&gt;&lt;property id=&quot;20300&quot; value=&quot;Slide 2&quot;/&gt;&lt;property id=&quot;20307&quot; value=&quot;297&quot;/&gt;&lt;/object&gt;&lt;object type=&quot;3&quot; unique_id=&quot;10371&quot;&gt;&lt;property id=&quot;20148&quot; value=&quot;5&quot;/&gt;&lt;property id=&quot;20300&quot; value=&quot;Slide 3&quot;/&gt;&lt;property id=&quot;20307&quot; value=&quot;298&quot;/&gt;&lt;/object&gt;&lt;object type=&quot;3&quot; unique_id=&quot;10372&quot;&gt;&lt;property id=&quot;20148&quot; value=&quot;5&quot;/&gt;&lt;property id=&quot;20300&quot; value=&quot;Slide 6&quot;/&gt;&lt;property id=&quot;20307&quot; value=&quot;299&quot;/&gt;&lt;/object&gt;&lt;object type=&quot;3&quot; unique_id=&quot;10373&quot;&gt;&lt;property id=&quot;20148&quot; value=&quot;5&quot;/&gt;&lt;property id=&quot;20300&quot; value=&quot;Slide 7&quot;/&gt;&lt;property id=&quot;20307&quot; value=&quot;300&quot;/&gt;&lt;/object&gt;&lt;object type=&quot;3&quot; unique_id=&quot;10374&quot;&gt;&lt;property id=&quot;20148&quot; value=&quot;5&quot;/&gt;&lt;property id=&quot;20300&quot; value=&quot;Slide 8&quot;/&gt;&lt;property id=&quot;20307&quot; value=&quot;301&quot;/&gt;&lt;/object&gt;&lt;object type=&quot;3&quot; unique_id=&quot;10375&quot;&gt;&lt;property id=&quot;20148&quot; value=&quot;5&quot;/&gt;&lt;property id=&quot;20300&quot; value=&quot;Slide 9&quot;/&gt;&lt;property id=&quot;20307&quot; value=&quot;302&quot;/&gt;&lt;/object&gt;&lt;object type=&quot;3&quot; unique_id=&quot;10376&quot;&gt;&lt;property id=&quot;20148&quot; value=&quot;5&quot;/&gt;&lt;property id=&quot;20300&quot; value=&quot;Slide 10&quot;/&gt;&lt;property id=&quot;20307&quot; value=&quot;303&quot;/&gt;&lt;/object&gt;&lt;object type=&quot;3&quot; unique_id=&quot;10377&quot;&gt;&lt;property id=&quot;20148&quot; value=&quot;5&quot;/&gt;&lt;property id=&quot;20300&quot; value=&quot;Slide 11&quot;/&gt;&lt;property id=&quot;20307&quot; value=&quot;304&quot;/&gt;&lt;/object&gt;&lt;object type=&quot;3&quot; unique_id=&quot;10378&quot;&gt;&lt;property id=&quot;20148&quot; value=&quot;5&quot;/&gt;&lt;property id=&quot;20300&quot; value=&quot;Slide 12&quot;/&gt;&lt;property id=&quot;20307&quot; value=&quot;305&quot;/&gt;&lt;/object&gt;&lt;object type=&quot;3&quot; unique_id=&quot;10379&quot;&gt;&lt;property id=&quot;20148&quot; value=&quot;5&quot;/&gt;&lt;property id=&quot;20300&quot; value=&quot;Slide 18&quot;/&gt;&lt;property id=&quot;20307&quot; value=&quot;3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lide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2512</TotalTime>
  <Words>1032</Words>
  <Application>Microsoft Macintosh PowerPoint</Application>
  <PresentationFormat>On-screen Show (4:3)</PresentationFormat>
  <Paragraphs>180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Courier New</vt:lpstr>
      <vt:lpstr>Garamond</vt:lpstr>
      <vt:lpstr>Verdana</vt:lpstr>
      <vt:lpstr>Wingdings</vt:lpstr>
      <vt:lpstr>Arial</vt:lpstr>
      <vt:lpstr>Slide Template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 - Chaining </vt:lpstr>
      <vt:lpstr>jQuery - Chaining </vt:lpstr>
      <vt:lpstr>jQuery Manipulating CSS </vt:lpstr>
      <vt:lpstr>jQuery Manipulating CSS 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Microsoft Office User</cp:lastModifiedBy>
  <cp:revision>180</cp:revision>
  <dcterms:created xsi:type="dcterms:W3CDTF">2013-02-26T04:23:28Z</dcterms:created>
  <dcterms:modified xsi:type="dcterms:W3CDTF">2018-10-08T08:40:09Z</dcterms:modified>
</cp:coreProperties>
</file>