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8"/>
  </p:notesMasterIdLst>
  <p:handoutMasterIdLst>
    <p:handoutMasterId r:id="rId9"/>
  </p:handoutMasterIdLst>
  <p:sldIdLst>
    <p:sldId id="258" r:id="rId2"/>
    <p:sldId id="284" r:id="rId3"/>
    <p:sldId id="285" r:id="rId4"/>
    <p:sldId id="286" r:id="rId5"/>
    <p:sldId id="287" r:id="rId6"/>
    <p:sldId id="288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620" autoAdjust="0"/>
  </p:normalViewPr>
  <p:slideViewPr>
    <p:cSldViewPr>
      <p:cViewPr varScale="1">
        <p:scale>
          <a:sx n="83" d="100"/>
          <a:sy n="83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563519-501A-4654-BDDD-81705BCFB739}" type="datetimeFigureOut">
              <a:rPr lang="en-US"/>
              <a:pPr>
                <a:defRPr/>
              </a:pPr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B9EC47-C13A-440E-92ED-C8CF3316F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D0E498E-9B13-4B2D-8450-FAE3903BDDF9}" type="datetimeFigureOut">
              <a:rPr lang="en-US"/>
              <a:pPr>
                <a:defRPr/>
              </a:pPr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29D2166-9C2B-4BFF-8BC1-274012CFC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4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EB8FBE21-E991-4ACD-847A-0B6352F8653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351784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984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78486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799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077200" cy="762000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5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28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70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4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31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dirty="0">
                <a:latin typeface="Verdana" pitchFamily="34" charset="0"/>
              </a:rPr>
              <a:t>Slide </a:t>
            </a:r>
            <a:fld id="{03C9F389-49ED-4178-8D33-99E524834B38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 dirty="0">
                <a:latin typeface="Verdana" pitchFamily="34" charset="0"/>
              </a:rPr>
              <a:t> of </a:t>
            </a:r>
          </a:p>
        </p:txBody>
      </p:sp>
    </p:spTree>
    <p:extLst>
      <p:ext uri="{BB962C8B-B14F-4D97-AF65-F5344CB8AC3E}">
        <p14:creationId xmlns:p14="http://schemas.microsoft.com/office/powerpoint/2010/main" val="2946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514974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800" dirty="0"/>
              <a:t>In this session, you will learn to: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 smtClean="0"/>
              <a:t>Using </a:t>
            </a:r>
            <a:r>
              <a:rPr lang="en-US" altLang="en-US" sz="2800" dirty="0" err="1" smtClean="0"/>
              <a:t>npm</a:t>
            </a:r>
            <a:endParaRPr lang="en-US" altLang="en-US" sz="2800" dirty="0" smtClean="0"/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 smtClean="0"/>
              <a:t>Using </a:t>
            </a:r>
            <a:r>
              <a:rPr lang="en-US" altLang="en-US" sz="2800" dirty="0" err="1" smtClean="0"/>
              <a:t>git</a:t>
            </a:r>
            <a:endParaRPr lang="en-US" altLang="en-US" sz="2800" dirty="0"/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 smtClean="0"/>
              <a:t>Using gulp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 smtClean="0"/>
              <a:t>Sass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 smtClean="0"/>
              <a:t>Using bower</a:t>
            </a:r>
          </a:p>
        </p:txBody>
      </p:sp>
      <p:sp>
        <p:nvSpPr>
          <p:cNvPr id="12291" name="TextBox 8"/>
          <p:cNvSpPr txBox="1">
            <a:spLocks noChangeArrowheads="1"/>
          </p:cNvSpPr>
          <p:nvPr/>
        </p:nvSpPr>
        <p:spPr bwMode="auto">
          <a:xfrm>
            <a:off x="152400" y="141952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Objectives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NPM 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NPM is a </a:t>
            </a:r>
            <a:r>
              <a:rPr lang="en-US" dirty="0" err="1" smtClean="0"/>
              <a:t>nodejs</a:t>
            </a:r>
            <a:r>
              <a:rPr lang="en-US" dirty="0" smtClean="0"/>
              <a:t> package manager tools</a:t>
            </a:r>
          </a:p>
          <a:p>
            <a:r>
              <a:rPr lang="en-US" dirty="0" smtClean="0"/>
              <a:t>Allow developer search, install, uninstall </a:t>
            </a:r>
            <a:r>
              <a:rPr lang="en-US" dirty="0" err="1" smtClean="0"/>
              <a:t>nodejs</a:t>
            </a:r>
            <a:r>
              <a:rPr lang="en-US" dirty="0" smtClean="0"/>
              <a:t> package dependencies</a:t>
            </a:r>
          </a:p>
          <a:p>
            <a:r>
              <a:rPr lang="en-US" dirty="0" smtClean="0"/>
              <a:t>How to install 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2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distributed version control system</a:t>
            </a:r>
          </a:p>
          <a:p>
            <a:r>
              <a:rPr lang="en-US" dirty="0" smtClean="0"/>
              <a:t>Very useful to working together</a:t>
            </a:r>
          </a:p>
          <a:p>
            <a:r>
              <a:rPr lang="en-US" dirty="0" smtClean="0"/>
              <a:t>Easy management source cod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How to install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50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tool help you automatic task while development web frontend</a:t>
            </a:r>
          </a:p>
          <a:p>
            <a:r>
              <a:rPr lang="en-US" dirty="0" smtClean="0"/>
              <a:t>Live reload </a:t>
            </a:r>
          </a:p>
          <a:p>
            <a:r>
              <a:rPr lang="en-US" dirty="0" smtClean="0"/>
              <a:t>Compress source code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 source code</a:t>
            </a:r>
          </a:p>
          <a:p>
            <a:r>
              <a:rPr lang="en-US" dirty="0" smtClean="0"/>
              <a:t>Sass, Less support</a:t>
            </a:r>
          </a:p>
          <a:p>
            <a:r>
              <a:rPr lang="en-US" dirty="0" smtClean="0"/>
              <a:t>How to install gulp </a:t>
            </a:r>
          </a:p>
          <a:p>
            <a:r>
              <a:rPr lang="en-US" dirty="0" smtClean="0"/>
              <a:t>Use gulp to </a:t>
            </a:r>
            <a:r>
              <a:rPr lang="en-US" dirty="0" err="1" smtClean="0"/>
              <a:t>config</a:t>
            </a:r>
            <a:r>
              <a:rPr lang="en-US" dirty="0" smtClean="0"/>
              <a:t> a </a:t>
            </a:r>
            <a:r>
              <a:rPr lang="en-US" smtClean="0"/>
              <a:t>frontend project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2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processor  </a:t>
            </a:r>
            <a:r>
              <a:rPr lang="en-US" dirty="0" err="1" smtClean="0"/>
              <a:t>complie</a:t>
            </a:r>
            <a:r>
              <a:rPr lang="en-US" dirty="0" smtClean="0"/>
              <a:t> sass file to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Help </a:t>
            </a:r>
            <a:r>
              <a:rPr lang="en-US" dirty="0" err="1" smtClean="0"/>
              <a:t>devoper</a:t>
            </a:r>
            <a:r>
              <a:rPr lang="en-US" dirty="0" smtClean="0"/>
              <a:t> write </a:t>
            </a:r>
            <a:r>
              <a:rPr lang="en-US" dirty="0" err="1" smtClean="0"/>
              <a:t>css</a:t>
            </a:r>
            <a:r>
              <a:rPr lang="en-US" dirty="0" smtClean="0"/>
              <a:t> easily and faster</a:t>
            </a:r>
          </a:p>
          <a:p>
            <a:r>
              <a:rPr lang="en-US" dirty="0" smtClean="0"/>
              <a:t>Use sass in GULP</a:t>
            </a:r>
          </a:p>
          <a:p>
            <a:r>
              <a:rPr lang="en-US" dirty="0" smtClean="0"/>
              <a:t>How to write sass</a:t>
            </a:r>
          </a:p>
          <a:p>
            <a:r>
              <a:rPr lang="en-US" dirty="0" smtClean="0"/>
              <a:t>How to use import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mixin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57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Bower is a tool help frontend developer manage resources </a:t>
            </a:r>
          </a:p>
          <a:p>
            <a:r>
              <a:rPr lang="en-US" dirty="0" smtClean="0"/>
              <a:t>Publish by twitter</a:t>
            </a:r>
          </a:p>
        </p:txBody>
      </p:sp>
    </p:spTree>
    <p:extLst>
      <p:ext uri="{BB962C8B-B14F-4D97-AF65-F5344CB8AC3E}">
        <p14:creationId xmlns:p14="http://schemas.microsoft.com/office/powerpoint/2010/main" val="72813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1&quot;/&gt;&lt;property id=&quot;20307&quot; value=&quot;258&quot;/&gt;&lt;/object&gt;&lt;object type=&quot;3&quot; unique_id=&quot;10009&quot;&gt;&lt;property id=&quot;20148&quot; value=&quot;5&quot;/&gt;&lt;property id=&quot;20300&quot; value=&quot;Slide 15&quot;/&gt;&lt;property id=&quot;20307&quot; value=&quot;260&quot;/&gt;&lt;/object&gt;&lt;object type=&quot;3&quot; unique_id=&quot;10010&quot;&gt;&lt;property id=&quot;20148&quot; value=&quot;5&quot;/&gt;&lt;property id=&quot;20300&quot; value=&quot;Slide 16&quot;/&gt;&lt;property id=&quot;20307&quot; value=&quot;261&quot;/&gt;&lt;/object&gt;&lt;object type=&quot;3&quot; unique_id=&quot;10011&quot;&gt;&lt;property id=&quot;20148&quot; value=&quot;5&quot;/&gt;&lt;property id=&quot;20300&quot; value=&quot;Slide 17&quot;/&gt;&lt;property id=&quot;20307&quot; value=&quot;262&quot;/&gt;&lt;/object&gt;&lt;object type=&quot;3&quot; unique_id=&quot;10028&quot;&gt;&lt;property id=&quot;20148&quot; value=&quot;5&quot;/&gt;&lt;property id=&quot;20300&quot; value=&quot;Slide 19&quot;/&gt;&lt;property id=&quot;20307&quot; value=&quot;276&quot;/&gt;&lt;/object&gt;&lt;object type=&quot;3&quot; unique_id=&quot;10339&quot;&gt;&lt;property id=&quot;20148&quot; value=&quot;5&quot;/&gt;&lt;property id=&quot;20300&quot; value=&quot;Slide 5&quot;/&gt;&lt;property id=&quot;20307&quot; value=&quot;291&quot;/&gt;&lt;/object&gt;&lt;object type=&quot;3&quot; unique_id=&quot;10340&quot;&gt;&lt;property id=&quot;20148&quot; value=&quot;5&quot;/&gt;&lt;property id=&quot;20300&quot; value=&quot;Slide 13&quot;/&gt;&lt;property id=&quot;20307&quot; value=&quot;292&quot;/&gt;&lt;/object&gt;&lt;object type=&quot;3&quot; unique_id=&quot;10342&quot;&gt;&lt;property id=&quot;20148&quot; value=&quot;5&quot;/&gt;&lt;property id=&quot;20300&quot; value=&quot;Slide 14&quot;/&gt;&lt;property id=&quot;20307&quot; value=&quot;294&quot;/&gt;&lt;/object&gt;&lt;object type=&quot;3&quot; unique_id=&quot;10369&quot;&gt;&lt;property id=&quot;20148&quot; value=&quot;5&quot;/&gt;&lt;property id=&quot;20300&quot; value=&quot;Slide 4&quot;/&gt;&lt;property id=&quot;20307&quot; value=&quot;295&quot;/&gt;&lt;/object&gt;&lt;object type=&quot;3&quot; unique_id=&quot;10370&quot;&gt;&lt;property id=&quot;20148&quot; value=&quot;5&quot;/&gt;&lt;property id=&quot;20300&quot; value=&quot;Slide 2&quot;/&gt;&lt;property id=&quot;20307&quot; value=&quot;297&quot;/&gt;&lt;/object&gt;&lt;object type=&quot;3&quot; unique_id=&quot;10371&quot;&gt;&lt;property id=&quot;20148&quot; value=&quot;5&quot;/&gt;&lt;property id=&quot;20300&quot; value=&quot;Slide 3&quot;/&gt;&lt;property id=&quot;20307&quot; value=&quot;298&quot;/&gt;&lt;/object&gt;&lt;object type=&quot;3&quot; unique_id=&quot;10372&quot;&gt;&lt;property id=&quot;20148&quot; value=&quot;5&quot;/&gt;&lt;property id=&quot;20300&quot; value=&quot;Slide 6&quot;/&gt;&lt;property id=&quot;20307&quot; value=&quot;299&quot;/&gt;&lt;/object&gt;&lt;object type=&quot;3&quot; unique_id=&quot;10373&quot;&gt;&lt;property id=&quot;20148&quot; value=&quot;5&quot;/&gt;&lt;property id=&quot;20300&quot; value=&quot;Slide 7&quot;/&gt;&lt;property id=&quot;20307&quot; value=&quot;300&quot;/&gt;&lt;/object&gt;&lt;object type=&quot;3&quot; unique_id=&quot;10374&quot;&gt;&lt;property id=&quot;20148&quot; value=&quot;5&quot;/&gt;&lt;property id=&quot;20300&quot; value=&quot;Slide 8&quot;/&gt;&lt;property id=&quot;20307&quot; value=&quot;301&quot;/&gt;&lt;/object&gt;&lt;object type=&quot;3&quot; unique_id=&quot;10375&quot;&gt;&lt;property id=&quot;20148&quot; value=&quot;5&quot;/&gt;&lt;property id=&quot;20300&quot; value=&quot;Slide 9&quot;/&gt;&lt;property id=&quot;20307&quot; value=&quot;302&quot;/&gt;&lt;/object&gt;&lt;object type=&quot;3&quot; unique_id=&quot;10376&quot;&gt;&lt;property id=&quot;20148&quot; value=&quot;5&quot;/&gt;&lt;property id=&quot;20300&quot; value=&quot;Slide 10&quot;/&gt;&lt;property id=&quot;20307&quot; value=&quot;303&quot;/&gt;&lt;/object&gt;&lt;object type=&quot;3&quot; unique_id=&quot;10377&quot;&gt;&lt;property id=&quot;20148&quot; value=&quot;5&quot;/&gt;&lt;property id=&quot;20300&quot; value=&quot;Slide 11&quot;/&gt;&lt;property id=&quot;20307&quot; value=&quot;304&quot;/&gt;&lt;/object&gt;&lt;object type=&quot;3&quot; unique_id=&quot;10378&quot;&gt;&lt;property id=&quot;20148&quot; value=&quot;5&quot;/&gt;&lt;property id=&quot;20300&quot; value=&quot;Slide 12&quot;/&gt;&lt;property id=&quot;20307&quot; value=&quot;305&quot;/&gt;&lt;/object&gt;&lt;object type=&quot;3&quot; unique_id=&quot;10379&quot;&gt;&lt;property id=&quot;20148&quot; value=&quot;5&quot;/&gt;&lt;property id=&quot;20300&quot; value=&quot;Slide 18&quot;/&gt;&lt;property id=&quot;20307&quot; value=&quot;30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154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Garamond</vt:lpstr>
      <vt:lpstr>Verdana</vt:lpstr>
      <vt:lpstr>Wingdings</vt:lpstr>
      <vt:lpstr>Arial</vt:lpstr>
      <vt:lpstr>Slide Template</vt:lpstr>
      <vt:lpstr>PowerPoint Presentation</vt:lpstr>
      <vt:lpstr>NPM ? </vt:lpstr>
      <vt:lpstr>GIT</vt:lpstr>
      <vt:lpstr>GULP</vt:lpstr>
      <vt:lpstr>SASS</vt:lpstr>
      <vt:lpstr>bower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Kanwar Vikram Singh</dc:creator>
  <cp:lastModifiedBy>Microsoft Office User</cp:lastModifiedBy>
  <cp:revision>227</cp:revision>
  <dcterms:created xsi:type="dcterms:W3CDTF">2013-02-26T04:23:28Z</dcterms:created>
  <dcterms:modified xsi:type="dcterms:W3CDTF">2018-10-15T06:31:48Z</dcterms:modified>
</cp:coreProperties>
</file>