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85" r:id="rId2"/>
    <p:sldId id="348" r:id="rId3"/>
    <p:sldId id="360" r:id="rId4"/>
    <p:sldId id="361" r:id="rId5"/>
    <p:sldId id="363" r:id="rId6"/>
    <p:sldId id="364" r:id="rId7"/>
    <p:sldId id="392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86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7" r:id="rId27"/>
    <p:sldId id="382" r:id="rId28"/>
    <p:sldId id="383" r:id="rId29"/>
    <p:sldId id="384" r:id="rId30"/>
    <p:sldId id="389" r:id="rId31"/>
    <p:sldId id="391" r:id="rId32"/>
    <p:sldId id="390" r:id="rId33"/>
    <p:sldId id="393" r:id="rId34"/>
    <p:sldId id="388" r:id="rId35"/>
    <p:sldId id="35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chana Diwan" initials="a" lastIdx="101" clrIdx="0"/>
  <p:cmAuthor id="1" name="Aditya Asija" initials="AA" lastIdx="5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8E3"/>
    <a:srgbClr val="F248DE"/>
    <a:srgbClr val="A808C8"/>
    <a:srgbClr val="BB1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8" autoAdjust="0"/>
    <p:restoredTop sz="94650"/>
  </p:normalViewPr>
  <p:slideViewPr>
    <p:cSldViewPr>
      <p:cViewPr varScale="1">
        <p:scale>
          <a:sx n="172" d="100"/>
          <a:sy n="172" d="100"/>
        </p:scale>
        <p:origin x="22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2C6B-52BA-48F9-B3CB-71160684D0D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5F87C-57F2-4A36-B0BB-91980D94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0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2704D-9B35-45BB-B086-2DD66E7AED7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37557-3908-460F-97B2-93222C45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CE1B-EB7F-47E9-9007-8DE8E1AFE37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8/15/20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6855923" y="6596390"/>
            <a:ext cx="98886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/>
                </a:solidFill>
              </a:rPr>
              <a:t>Slide </a:t>
            </a:r>
            <a:fld id="{6EE91A64-2BCA-4CEB-9E43-6ACB4932894D}" type="slidenum">
              <a:rPr lang="en-US" sz="1100" b="1">
                <a:solidFill>
                  <a:schemeClr val="bg1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sz="1100" b="1" dirty="0">
                <a:solidFill>
                  <a:schemeClr val="bg1"/>
                </a:solidFill>
              </a:rPr>
              <a:t> of 40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 userDrawn="1"/>
        </p:nvSpPr>
        <p:spPr bwMode="auto">
          <a:xfrm>
            <a:off x="533400" y="6596390"/>
            <a:ext cx="1447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b="1" dirty="0" err="1">
                <a:solidFill>
                  <a:schemeClr val="bg1"/>
                </a:solidFill>
              </a:rPr>
              <a:t>Ver</a:t>
            </a:r>
            <a:r>
              <a:rPr lang="en-US" sz="1100" b="1" baseline="0" dirty="0">
                <a:solidFill>
                  <a:schemeClr val="bg1"/>
                </a:solidFill>
              </a:rPr>
              <a:t> 1.0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162EF0-725F-46EF-A6DD-1935A5FFC89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5" y="30630"/>
            <a:ext cx="3707936" cy="80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Word_Document1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Word_Document2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4629" y="1614715"/>
            <a:ext cx="7520129" cy="25445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defTabSz="914288">
              <a:defRPr/>
            </a:pPr>
            <a:r>
              <a:rPr lang="en-US" altLang="en-US" dirty="0" err="1">
                <a:cs typeface="Times New Roman" pitchFamily="18" charset="0"/>
              </a:rPr>
              <a:t>Xử</a:t>
            </a: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 err="1">
                <a:cs typeface="Times New Roman" pitchFamily="18" charset="0"/>
              </a:rPr>
              <a:t>lý</a:t>
            </a: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 err="1">
                <a:cs typeface="Times New Roman" pitchFamily="18" charset="0"/>
              </a:rPr>
              <a:t>ngoại</a:t>
            </a: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 err="1">
                <a:cs typeface="Times New Roman" pitchFamily="18" charset="0"/>
              </a:rPr>
              <a:t>lệ</a:t>
            </a: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 err="1">
                <a:cs typeface="Times New Roman" pitchFamily="18" charset="0"/>
              </a:rPr>
              <a:t>trong</a:t>
            </a:r>
            <a:r>
              <a:rPr lang="en-US" altLang="en-US" dirty="0">
                <a:cs typeface="Times New Roman" pitchFamily="18" charset="0"/>
              </a:rPr>
              <a:t> Java</a:t>
            </a:r>
            <a:endParaRPr lang="en-US" altLang="en-US" dirty="0"/>
          </a:p>
        </p:txBody>
      </p:sp>
      <p:sp>
        <p:nvSpPr>
          <p:cNvPr id="62467" name="Text Box 1028"/>
          <p:cNvSpPr txBox="1">
            <a:spLocks noChangeArrowheads="1"/>
          </p:cNvSpPr>
          <p:nvPr/>
        </p:nvSpPr>
        <p:spPr bwMode="auto">
          <a:xfrm>
            <a:off x="987113" y="4807858"/>
            <a:ext cx="7014061" cy="61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203" tIns="37102" rIns="74203" bIns="37102">
            <a:spAutoFit/>
          </a:bodyPr>
          <a:lstStyle>
            <a:lvl1pPr defTabSz="817563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409575" indent="-255588" defTabSz="817563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2pPr>
            <a:lvl3pPr marL="817563" indent="-204788" defTabSz="817563" eaLnBrk="0" hangingPunct="0">
              <a:spcBef>
                <a:spcPct val="20000"/>
              </a:spcBef>
              <a:buClr>
                <a:srgbClr val="D2CB6C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227138" indent="-204788" defTabSz="817563" eaLnBrk="0" hangingPunct="0">
              <a:spcBef>
                <a:spcPct val="20000"/>
              </a:spcBef>
              <a:buClr>
                <a:srgbClr val="95A39D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636713" indent="-204788" defTabSz="817563" eaLnBrk="0" hangingPunct="0">
              <a:spcBef>
                <a:spcPct val="20000"/>
              </a:spcBef>
              <a:buClr>
                <a:srgbClr val="C89F5D"/>
              </a:buClr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093913" indent="-204788" defTabSz="817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2551113" indent="-204788" defTabSz="817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008313" indent="-204788" defTabSz="817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3465513" indent="-204788" defTabSz="817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500" dirty="0" err="1">
                <a:solidFill>
                  <a:srgbClr val="009900"/>
                </a:solidFill>
                <a:latin typeface="Arial" charset="0"/>
              </a:rPr>
              <a:t>Bài</a:t>
            </a:r>
            <a:r>
              <a:rPr lang="en-US" altLang="en-US" sz="3500" dirty="0">
                <a:solidFill>
                  <a:srgbClr val="009900"/>
                </a:solidFill>
                <a:latin typeface="Arial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69668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61257" y="1143793"/>
            <a:ext cx="7886701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try: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sinh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Nếu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sinh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dừng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dòng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sinh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catch: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đoạn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bởi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catch,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Mỗi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catch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khai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báo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kiểu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Chú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ý: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khai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báo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Đằng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catch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finally.</a:t>
            </a:r>
            <a:endParaRPr lang="en-IN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3048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5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42899" y="1143000"/>
            <a:ext cx="7810501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Cú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// Statements that can cause an exception.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exceptionname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// Error handling code.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3048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8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28600" y="1443190"/>
            <a:ext cx="7924799" cy="511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public class Addition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   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num1, num2, result;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Scanner obj1 = new Scanner(System.in);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1st number");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num1 = obj1.nextInt();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2nd number");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num2 = obj1.nextInt();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        result = num1+num2;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("The result is 			 "+result);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	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endParaRPr lang="en-US" sz="36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591493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52400" y="12954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dirty="0"/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0" y="3810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4" name="Object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802792"/>
              </p:ext>
            </p:extLst>
          </p:nvPr>
        </p:nvGraphicFramePr>
        <p:xfrm>
          <a:off x="3999706" y="24384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9706" y="24384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23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81000" y="11430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Sau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Cú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 statements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catch(exceptionname1 obj1)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//statements to handle the exception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catch(&lt;exceptionname2 obj2)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//statements to handle the exception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0" y="3810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4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04800" y="1295400"/>
            <a:ext cx="81518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exceptionnameN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//statements to handle the exception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cài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đặt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catch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con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xuất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trước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catch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cha.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Nếu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tuân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thủ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điều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biên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ra.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1" y="457200"/>
            <a:ext cx="79248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38371"/>
              </p:ext>
            </p:extLst>
          </p:nvPr>
        </p:nvGraphicFramePr>
        <p:xfrm>
          <a:off x="2133600" y="42672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42672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6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try - catch</a:t>
            </a:r>
          </a:p>
        </p:txBody>
      </p:sp>
    </p:spTree>
    <p:extLst>
      <p:ext uri="{BB962C8B-B14F-4D97-AF65-F5344CB8AC3E}">
        <p14:creationId xmlns:p14="http://schemas.microsoft.com/office/powerpoint/2010/main" val="145179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45660" y="12192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khóa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throw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ThrowableObj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r>
              <a:rPr lang="en-US" dirty="0"/>
              <a:t> 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void display()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3810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6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28600" y="12954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obj1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try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obj1.display();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("Runtime Exception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        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3048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7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50209" y="11430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can use the following code snippet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rethrow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 exception: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catch(Exception e)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("Exception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throw e;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catch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exception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rethrow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the exception to the outer handler,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use the code given in the embedded document: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 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2286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67529"/>
              </p:ext>
            </p:extLst>
          </p:nvPr>
        </p:nvGraphicFramePr>
        <p:xfrm>
          <a:off x="3276600" y="54102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54102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48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thiệu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(Exception)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Cơ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chế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endParaRPr lang="en-US" sz="20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b="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endParaRPr lang="en-US" sz="2000" b="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0" y="3810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120000"/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Nội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dung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21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04801" y="11430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checked exceptions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access_specifier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&lt;modifier&gt;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throws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exception_list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void display() throws Exception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throw new Exception();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1" y="457200"/>
            <a:ext cx="80772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6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81001" y="11430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obj1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try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obj1.display();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catch (Exception e)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("Runtime Exception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0" y="3048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6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28601" y="11430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câu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còn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bỏ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qua.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Tuy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đôi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vẫn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câu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dù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sinh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đoạn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luôn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dù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sinh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1" y="304800"/>
            <a:ext cx="81534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81001" y="1219200"/>
            <a:ext cx="7391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try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	// Block of code 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// Block of code that is always executed irrespective of an exception being raised.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1" y="381000"/>
            <a:ext cx="80772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0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04801" y="1295400"/>
            <a:ext cx="7619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Nếu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đặt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phía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viết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3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// Block of code.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catch(execptionname1 obj1)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("Exception1 has been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catch(exceptionname2 obj2)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304801" y="422338"/>
            <a:ext cx="79248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8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81000" y="1143000"/>
            <a:ext cx="792480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("Exception2 has been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 Block of code that is always executed irrespective of an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exception being raised or not.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1" y="304800"/>
            <a:ext cx="81534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try, catch </a:t>
            </a:r>
            <a:r>
              <a:rPr lang="en-US" dirty="0" err="1"/>
              <a:t>và</a:t>
            </a:r>
            <a:r>
              <a:rPr lang="en-US" dirty="0"/>
              <a:t> finally.</a:t>
            </a:r>
          </a:p>
        </p:txBody>
      </p:sp>
    </p:spTree>
    <p:extLst>
      <p:ext uri="{BB962C8B-B14F-4D97-AF65-F5344CB8AC3E}">
        <p14:creationId xmlns:p14="http://schemas.microsoft.com/office/powerpoint/2010/main" val="401589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42899" y="12192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những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huống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khai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báo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đóng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VD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file streams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database connections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try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thúc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Những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resources.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bởi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resource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cài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đặt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interface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java.lang.AutoCloseable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đảm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bảo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rằng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tài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nguyên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giải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phóng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nữa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0" y="3810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05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29738" y="1219200"/>
            <a:ext cx="81518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Cú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khai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báo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try( [resource-declaration 1];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[resource-declaration n];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//code to be executed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//after the try block, the resource is closed</a:t>
            </a: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&gt;")))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lvl="1"/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228601" y="381000"/>
            <a:ext cx="79248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62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15037" y="1143793"/>
            <a:ext cx="7838364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Ngoài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sẵn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(built-in exceptions),  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do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tùy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yêu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cầu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dự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án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tạo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do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(user-defined exception), 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bước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exception.</a:t>
            </a: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Cài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user-defined exception.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do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thừa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Exception.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304801" y="457200"/>
            <a:ext cx="78486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User-defined Exceptions </a:t>
            </a:r>
          </a:p>
        </p:txBody>
      </p:sp>
    </p:spTree>
    <p:extLst>
      <p:ext uri="{BB962C8B-B14F-4D97-AF65-F5344CB8AC3E}">
        <p14:creationId xmlns:p14="http://schemas.microsoft.com/office/powerpoint/2010/main" val="19832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81000" y="12954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run-time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ảo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 (JVM)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(exception).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run-time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ra.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Nếu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cơ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kêt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thúc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ra.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Java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sẵn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(built-in exceptions).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Throwable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base class 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trongJava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chỉ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ném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thừa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Throwable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0" y="4572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(Exceptions) </a:t>
            </a:r>
          </a:p>
        </p:txBody>
      </p:sp>
    </p:spTree>
    <p:extLst>
      <p:ext uri="{BB962C8B-B14F-4D97-AF65-F5344CB8AC3E}">
        <p14:creationId xmlns:p14="http://schemas.microsoft.com/office/powerpoint/2010/main" val="242711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4098" name="Picture 2" descr="C:\Users\TONY HUNG CUONG\Desktop\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705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4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56769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2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TONY HUNG CUONG\Desktop\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89055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2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620000" cy="609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620000" cy="55245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custom exception: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CFF56-5622-411A-BF0E-437C130D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8302"/>
            <a:ext cx="5103651" cy="4998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67600-5446-4941-990A-9CBF594C1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5811416"/>
            <a:ext cx="5019817" cy="7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72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197"/>
            <a:ext cx="8229600" cy="1143000"/>
          </a:xfrm>
        </p:spPr>
        <p:txBody>
          <a:bodyPr/>
          <a:lstStyle/>
          <a:p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6248400" cy="4495800"/>
          </a:xfrm>
        </p:spPr>
        <p:txBody>
          <a:bodyPr/>
          <a:lstStyle/>
          <a:p>
            <a:pPr marL="347662" lvl="1" indent="-342900"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Giới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thiệu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(Exception)</a:t>
            </a:r>
          </a:p>
          <a:p>
            <a:pPr marL="347662" lvl="1" indent="-342900"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chế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</a:t>
            </a:r>
          </a:p>
          <a:p>
            <a:pPr marL="347662" lvl="1" indent="-342900"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loại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</a:t>
            </a:r>
          </a:p>
          <a:p>
            <a:pPr marL="347662" lvl="1" indent="-342900"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Ném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3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06523" y="7620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S</a:t>
            </a:r>
            <a:r>
              <a:rPr lang="vi-VN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ơ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đồ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06523" y="1524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94AAB-3E0B-42D8-8CD5-1BEE08DA2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9220"/>
            <a:ext cx="7010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66699" y="1143000"/>
            <a:ext cx="79629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3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cs typeface="Arial" pitchFamily="34" charset="0"/>
              </a:rPr>
              <a:t>Checked exceptions 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cs typeface="Arial" pitchFamily="34" charset="0"/>
              </a:rPr>
              <a:t>Unchecked exceptions 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cs typeface="Arial" pitchFamily="34" charset="0"/>
              </a:rPr>
              <a:t>Error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Checked Exceptions: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dirty="0">
                <a:latin typeface="Arial" pitchFamily="34" charset="0"/>
                <a:cs typeface="Arial" pitchFamily="34" charset="0"/>
              </a:rPr>
              <a:t> compile-time.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cs typeface="Arial" pitchFamily="34" charset="0"/>
              </a:rPr>
              <a:t> Exception,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checked exceptions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phổ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biến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ClassNotFoundException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IllegalAccessException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InstantiationException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NoSuchMethodException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57942" y="54162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Phân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biệt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Exceptions</a:t>
            </a:r>
          </a:p>
        </p:txBody>
      </p:sp>
    </p:spTree>
    <p:extLst>
      <p:ext uri="{BB962C8B-B14F-4D97-AF65-F5344CB8AC3E}">
        <p14:creationId xmlns:p14="http://schemas.microsoft.com/office/powerpoint/2010/main" val="191059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88168" y="1143793"/>
            <a:ext cx="8151813" cy="556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Unchecked exceptions: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những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còn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runtime exception.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Một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unchecked exceptions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phổ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biến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ArithmeticException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ArrayIndexOutOfBoundsException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ArrayStoreException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ClassCastException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NegativeArraySizeException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NumberFormatException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Error: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khắc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phục</a:t>
            </a:r>
            <a:r>
              <a:rPr lang="en-US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ược.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vi-VN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Ví dụ: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OutOfMemoryError, VirtualMachineError, AssertionError</a:t>
            </a:r>
            <a:r>
              <a:rPr lang="vi-VN" dirty="0"/>
              <a:t> 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/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0" y="-18661"/>
            <a:ext cx="80772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Phân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biệt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Exceptions</a:t>
            </a:r>
          </a:p>
        </p:txBody>
      </p:sp>
    </p:spTree>
    <p:extLst>
      <p:ext uri="{BB962C8B-B14F-4D97-AF65-F5344CB8AC3E}">
        <p14:creationId xmlns:p14="http://schemas.microsoft.com/office/powerpoint/2010/main" val="250753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88168" y="1143793"/>
            <a:ext cx="8151813" cy="556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36600" lvl="1" indent="-274638" algn="l">
              <a:spcBef>
                <a:spcPct val="20000"/>
              </a:spcBef>
              <a:buBlip>
                <a:blip r:embed="rId2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0" y="68951"/>
            <a:ext cx="80772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Phân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biệt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5B6F3-95E1-4D2A-B2AE-D151AB1FC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08026"/>
            <a:ext cx="5470046" cy="49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3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29394" y="1219200"/>
            <a:ext cx="80764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ra,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Java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tạo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ượng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mô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tả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VD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kiểu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thái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chương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xảy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ra.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khối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(exception handler).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/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" y="0"/>
            <a:ext cx="8001000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81000" y="114300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cài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đặt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cơ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ngoại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lệ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ta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khóa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throws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IN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52400" y="381000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Cài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đặt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cơ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chế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xử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lý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ngoại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Adobe Gothic Std B" pitchFamily="34" charset="-128"/>
                <a:cs typeface="Arial" pitchFamily="34" charset="0"/>
              </a:rPr>
              <a:t>lệ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6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9436</TotalTime>
  <Words>1441</Words>
  <Application>Microsoft Macintosh PowerPoint</Application>
  <PresentationFormat>On-screen Show (4:3)</PresentationFormat>
  <Paragraphs>352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</vt:lpstr>
      <vt:lpstr>Courier New</vt:lpstr>
      <vt:lpstr>Wingdings</vt:lpstr>
      <vt:lpstr>Adjacency</vt:lpstr>
      <vt:lpstr>Document</vt:lpstr>
      <vt:lpstr>Xử lý ngoại lệ trong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Thực hành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Thực hành</vt:lpstr>
      <vt:lpstr>PowerPoint Presentation</vt:lpstr>
      <vt:lpstr>PowerPoint Presentation</vt:lpstr>
      <vt:lpstr>PowerPoint Presentation</vt:lpstr>
      <vt:lpstr>Ví dụ </vt:lpstr>
      <vt:lpstr>Ví dụ</vt:lpstr>
      <vt:lpstr>Ví dụ</vt:lpstr>
      <vt:lpstr>Ví dụ</vt:lpstr>
      <vt:lpstr>Thực hành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Microsoft Office User</cp:lastModifiedBy>
  <cp:revision>324</cp:revision>
  <dcterms:created xsi:type="dcterms:W3CDTF">2013-02-15T09:58:26Z</dcterms:created>
  <dcterms:modified xsi:type="dcterms:W3CDTF">2020-08-15T14:10:08Z</dcterms:modified>
</cp:coreProperties>
</file>