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2"/>
    <p:restoredTop sz="94822"/>
  </p:normalViewPr>
  <p:slideViewPr>
    <p:cSldViewPr snapToGrid="0" snapToObjects="1">
      <p:cViewPr varScale="1">
        <p:scale>
          <a:sx n="156" d="100"/>
          <a:sy n="156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0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01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37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4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3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3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4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8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9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1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5A4E-4F53-D641-AC47-88DDF591BCB7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C305A4E-4F53-D641-AC47-88DDF591BCB7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2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C305A4E-4F53-D641-AC47-88DDF591BCB7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D7851F7-8F05-2F43-8F2D-4C6D27E6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43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avel/laravel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4A22-3715-C445-8A6E-1B407623E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/>
              <a:t>.</a:t>
            </a:r>
            <a:r>
              <a:rPr lang="en-US" dirty="0"/>
              <a:t>GIỚI THIỆU VỀ LARAVEL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2A1CB-6A2C-574A-A6E6-3228C97D2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NIIT ICT HÀ NỘI – NGUYỄN THÀNH LUÂN</a:t>
            </a:r>
          </a:p>
        </p:txBody>
      </p:sp>
    </p:spTree>
    <p:extLst>
      <p:ext uri="{BB962C8B-B14F-4D97-AF65-F5344CB8AC3E}">
        <p14:creationId xmlns:p14="http://schemas.microsoft.com/office/powerpoint/2010/main" val="124766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8B27-D453-D342-B753-0E340309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Composer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CCB6-6740-2B4F-ACA3-1B2A1A25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Windows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Mac</a:t>
            </a:r>
          </a:p>
        </p:txBody>
      </p:sp>
    </p:spTree>
    <p:extLst>
      <p:ext uri="{BB962C8B-B14F-4D97-AF65-F5344CB8AC3E}">
        <p14:creationId xmlns:p14="http://schemas.microsoft.com/office/powerpoint/2010/main" val="53007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94F1-6CDD-E749-BCA8-8ABC1EF4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composer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BA4C-16F4-BC47-939E-35288B062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, </a:t>
            </a:r>
            <a:r>
              <a:rPr lang="en-US" dirty="0" err="1"/>
              <a:t>mở</a:t>
            </a:r>
            <a:r>
              <a:rPr lang="en-US" dirty="0"/>
              <a:t> terminal (Mac)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(Win)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composer –version </a:t>
            </a:r>
            <a:br>
              <a:rPr lang="en-US" dirty="0"/>
            </a:b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in ra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composer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D31D1F-82E9-CF49-9B10-1137B3909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28" y="4462235"/>
            <a:ext cx="64770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4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81C8-5AF9-5E42-B791-E0C08B34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Laravel </a:t>
            </a:r>
            <a:r>
              <a:rPr lang="en-US" dirty="0" err="1"/>
              <a:t>bằng</a:t>
            </a:r>
            <a:r>
              <a:rPr lang="en-US" dirty="0"/>
              <a:t> Laravel Installer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3B6D-4812-B14C-9A91-76679EF13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Laravel Installer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composer,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Laravel installer,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</a:p>
          <a:p>
            <a:r>
              <a:rPr lang="en-US" dirty="0"/>
              <a:t>composer global require "</a:t>
            </a:r>
            <a:r>
              <a:rPr lang="en-US" dirty="0" err="1"/>
              <a:t>laravel</a:t>
            </a:r>
            <a:r>
              <a:rPr lang="en-US" dirty="0"/>
              <a:t>/installer=~1.1”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composer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server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laravel</a:t>
            </a:r>
            <a:r>
              <a:rPr lang="en-US" dirty="0"/>
              <a:t>/installer”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1.1,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mính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(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7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F734-7B21-3748-9DDF-0AE1A4EA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72143"/>
            <a:ext cx="10848598" cy="1145495"/>
          </a:xfrm>
        </p:spPr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Laravel </a:t>
            </a:r>
            <a:r>
              <a:rPr lang="en-US" dirty="0" err="1"/>
              <a:t>bằng</a:t>
            </a:r>
            <a:r>
              <a:rPr lang="en-US" dirty="0"/>
              <a:t> Laravel Installer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94A6A-C177-5C4E-849D-79346E87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Laravel installer,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cd </a:t>
            </a:r>
            <a:r>
              <a:rPr lang="en-US" dirty="0" err="1"/>
              <a:t>để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web (</a:t>
            </a:r>
            <a:r>
              <a:rPr lang="en-US" dirty="0" err="1"/>
              <a:t>htdocs</a:t>
            </a:r>
            <a:r>
              <a:rPr lang="en-US" dirty="0"/>
              <a:t>),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</a:p>
          <a:p>
            <a:r>
              <a:rPr lang="en-US" dirty="0" err="1"/>
              <a:t>laravel</a:t>
            </a:r>
            <a:r>
              <a:rPr lang="en-US" dirty="0"/>
              <a:t> new &lt;</a:t>
            </a:r>
            <a:r>
              <a:rPr lang="en-US" dirty="0" err="1"/>
              <a:t>project_name</a:t>
            </a:r>
            <a:r>
              <a:rPr lang="en-US" dirty="0"/>
              <a:t>&gt; </a:t>
            </a:r>
          </a:p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Laravel installer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Laravel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&lt;</a:t>
            </a:r>
            <a:r>
              <a:rPr lang="en-US" dirty="0" err="1"/>
              <a:t>project_name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7444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2C19-71E7-F54A-A5D2-8E3FC5FC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1" y="283028"/>
            <a:ext cx="10922515" cy="1251858"/>
          </a:xfrm>
        </p:spPr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Laravel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create-project </a:t>
            </a:r>
            <a:r>
              <a:rPr lang="en-US" dirty="0" err="1"/>
              <a:t>của</a:t>
            </a:r>
            <a:r>
              <a:rPr lang="en-US" dirty="0"/>
              <a:t> composer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36CA-8B9E-6948-BC3E-5FF986FE2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create-project </a:t>
            </a:r>
            <a:r>
              <a:rPr lang="en-US" dirty="0" err="1"/>
              <a:t>của</a:t>
            </a:r>
            <a:r>
              <a:rPr lang="en-US" dirty="0"/>
              <a:t> composer </a:t>
            </a:r>
          </a:p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web(</a:t>
            </a:r>
            <a:r>
              <a:rPr lang="en-US" dirty="0" err="1"/>
              <a:t>htdocs</a:t>
            </a:r>
            <a:r>
              <a:rPr lang="en-US" dirty="0"/>
              <a:t>)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r>
              <a:rPr lang="en-US" dirty="0"/>
              <a:t>composer create-project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=“7.1.*” &lt;</a:t>
            </a:r>
            <a:r>
              <a:rPr lang="en-US" dirty="0" err="1"/>
              <a:t>project_name</a:t>
            </a:r>
            <a:r>
              <a:rPr lang="en-US" dirty="0"/>
              <a:t>&gt; --prefer-</a:t>
            </a:r>
            <a:r>
              <a:rPr lang="en-US" dirty="0" err="1"/>
              <a:t>dist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6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6756-D25D-6D4B-912E-A149264C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15D1-A2B6-594B-A267-1D9ECB55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git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git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đuợc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Laravel framework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composer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</a:p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https://github.com/laravel/laravel.git</a:t>
            </a:r>
            <a:r>
              <a:rPr lang="en-US" dirty="0"/>
              <a:t> &lt;</a:t>
            </a:r>
            <a:r>
              <a:rPr lang="en-US" dirty="0" err="1"/>
              <a:t>project_name</a:t>
            </a:r>
            <a:r>
              <a:rPr lang="en-US" dirty="0"/>
              <a:t>&gt;</a:t>
            </a:r>
          </a:p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&lt;</a:t>
            </a:r>
            <a:r>
              <a:rPr lang="en-US" dirty="0" err="1"/>
              <a:t>project_name</a:t>
            </a:r>
            <a:r>
              <a:rPr lang="en-US" dirty="0"/>
              <a:t>&gt;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r>
              <a:rPr lang="en-US" dirty="0"/>
              <a:t>composer install </a:t>
            </a:r>
          </a:p>
        </p:txBody>
      </p:sp>
    </p:spTree>
    <p:extLst>
      <p:ext uri="{BB962C8B-B14F-4D97-AF65-F5344CB8AC3E}">
        <p14:creationId xmlns:p14="http://schemas.microsoft.com/office/powerpoint/2010/main" val="121641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AEB4-B386-E547-95B4-B818A30B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Laravel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1846-9268-7748-857C-0DDC6192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storage </a:t>
            </a:r>
            <a:r>
              <a:rPr lang="en-US" dirty="0" err="1"/>
              <a:t>và</a:t>
            </a:r>
            <a:r>
              <a:rPr lang="en-US" dirty="0"/>
              <a:t> vendor</a:t>
            </a:r>
          </a:p>
          <a:p>
            <a:r>
              <a:rPr lang="en-US" dirty="0"/>
              <a:t>Laravel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.env (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),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Laravel </a:t>
            </a:r>
            <a:r>
              <a:rPr lang="en-US" dirty="0" err="1"/>
              <a:t>mới</a:t>
            </a:r>
            <a:r>
              <a:rPr lang="en-US" dirty="0"/>
              <a:t>, file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example.env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.env. File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nhấtcho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 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file,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,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php artisan </a:t>
            </a:r>
            <a:r>
              <a:rPr lang="en-US" dirty="0" err="1"/>
              <a:t>key:generate</a:t>
            </a:r>
            <a:r>
              <a:rPr lang="en-US" dirty="0"/>
              <a:t>.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32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file .env.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(POST, GET, SESSION)</a:t>
            </a:r>
          </a:p>
          <a:p>
            <a:r>
              <a:rPr lang="en-US" dirty="0" err="1"/>
              <a:t>Ngoài</a:t>
            </a:r>
            <a:r>
              <a:rPr lang="en-US" dirty="0"/>
              <a:t> ra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5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C181-232D-F246-BABD-10F0CBA6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B401-3F11-6C4D-8B28-7EBC8B88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link localhost/&lt;</a:t>
            </a:r>
            <a:r>
              <a:rPr lang="en-US" dirty="0" err="1"/>
              <a:t>project_name</a:t>
            </a:r>
            <a:r>
              <a:rPr lang="en-US" dirty="0"/>
              <a:t>&gt; </a:t>
            </a:r>
          </a:p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,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php artisan serve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Laravel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7545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5D8-7E42-A74F-BD89-22D89383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833A-93B8-B247-9254-2D025E59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8163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A4DE-635D-684D-815E-76513C85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Laravel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CDAD-8F51-0440-A18B-0A8AF684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11" y="2222287"/>
            <a:ext cx="10900675" cy="4635713"/>
          </a:xfrm>
        </p:spPr>
        <p:txBody>
          <a:bodyPr>
            <a:normAutofit/>
          </a:bodyPr>
          <a:lstStyle/>
          <a:p>
            <a:r>
              <a:rPr lang="en-US" dirty="0"/>
              <a:t>app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config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public 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routes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tests</a:t>
            </a:r>
          </a:p>
          <a:p>
            <a:r>
              <a:rPr lang="en-US" dirty="0" err="1"/>
              <a:t>vendorcomposer.json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8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4FA8-B971-3B47-871A-2B8A58CF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0572-6474-D143-8F30-048A9046F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  <a:p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Laravel Framework,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PHP Framework </a:t>
            </a:r>
            <a:r>
              <a:rPr lang="en-US" dirty="0" err="1"/>
              <a:t>khác</a:t>
            </a:r>
            <a:r>
              <a:rPr lang="en-US" dirty="0"/>
              <a:t> </a:t>
            </a:r>
          </a:p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Laravel 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Laravel,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Laravel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Laravel 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9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9264-2A1E-614A-A91B-B494DE17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Laravel -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2269B-A4B4-D54F-9D54-BA4D3EA15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Laravel, bao </a:t>
            </a:r>
            <a:r>
              <a:rPr lang="en-US" dirty="0" err="1"/>
              <a:t>gồm</a:t>
            </a:r>
            <a:r>
              <a:rPr lang="en-US" dirty="0"/>
              <a:t> Model, Controller, Helpers, Providers, Events, Middleware … </a:t>
            </a:r>
          </a:p>
          <a:p>
            <a:r>
              <a:rPr lang="en-US" dirty="0" err="1"/>
              <a:t>Các</a:t>
            </a:r>
            <a:r>
              <a:rPr lang="en-US" dirty="0"/>
              <a:t> controller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con Http/Controllers</a:t>
            </a:r>
          </a:p>
          <a:p>
            <a:r>
              <a:rPr lang="en-US" dirty="0" err="1"/>
              <a:t>Các</a:t>
            </a:r>
            <a:r>
              <a:rPr lang="en-US" dirty="0"/>
              <a:t> model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app</a:t>
            </a:r>
          </a:p>
          <a:p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66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01F4-0AB4-DF46-9B9C-994B0D57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Laravel -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01B5-A123-804A-AD16-F115AAA0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file </a:t>
            </a:r>
            <a:r>
              <a:rPr lang="en-US" dirty="0" err="1"/>
              <a:t>app.php</a:t>
            </a:r>
            <a:r>
              <a:rPr lang="en-US" dirty="0"/>
              <a:t> – </a:t>
            </a:r>
            <a:r>
              <a:rPr lang="en-US" dirty="0" err="1"/>
              <a:t>là</a:t>
            </a:r>
            <a:r>
              <a:rPr lang="en-US" dirty="0"/>
              <a:t> file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framework </a:t>
            </a:r>
          </a:p>
          <a:p>
            <a:r>
              <a:rPr lang="en-US" dirty="0" err="1"/>
              <a:t>Chứa</a:t>
            </a:r>
            <a:r>
              <a:rPr lang="en-US" dirty="0"/>
              <a:t> folder cache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cache </a:t>
            </a:r>
            <a:r>
              <a:rPr lang="en-US" dirty="0" err="1"/>
              <a:t>cho</a:t>
            </a:r>
            <a:r>
              <a:rPr lang="en-US" dirty="0"/>
              <a:t> config, packages, service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92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25D-3744-594A-A60A-B2FF80C2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Laravel -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381D3-980B-4E48-BA02-15C1A1F7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config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file .env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.env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config</a:t>
            </a:r>
          </a:p>
        </p:txBody>
      </p:sp>
    </p:spTree>
    <p:extLst>
      <p:ext uri="{BB962C8B-B14F-4D97-AF65-F5344CB8AC3E}">
        <p14:creationId xmlns:p14="http://schemas.microsoft.com/office/powerpoint/2010/main" val="366021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EF77-30C7-B841-BA1F-C5033B47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Laravel -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1821-0E5D-5A4E-913E-E30037D4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factories, migrations </a:t>
            </a:r>
            <a:r>
              <a:rPr lang="en-US" dirty="0" err="1"/>
              <a:t>và</a:t>
            </a:r>
            <a:r>
              <a:rPr lang="en-US" dirty="0"/>
              <a:t> seeds</a:t>
            </a:r>
          </a:p>
          <a:p>
            <a:r>
              <a:rPr lang="en-US" dirty="0"/>
              <a:t>Factories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fake model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r>
              <a:rPr lang="en-US" dirty="0"/>
              <a:t>Migrations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csdl</a:t>
            </a:r>
            <a:endParaRPr lang="en-US" dirty="0"/>
          </a:p>
          <a:p>
            <a:r>
              <a:rPr lang="en-US" dirty="0"/>
              <a:t>Seeds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csdl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48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9951-C72D-E047-A5A2-5A135FB1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Laravel – public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7950-65AD-9C4A-A3ED-8C9FAFEB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ảnh</a:t>
            </a:r>
            <a:endParaRPr lang="en-US" dirty="0"/>
          </a:p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file </a:t>
            </a:r>
            <a:r>
              <a:rPr lang="en-US" dirty="0" err="1"/>
              <a:t>index.php</a:t>
            </a:r>
            <a:r>
              <a:rPr lang="en-US" dirty="0"/>
              <a:t> – file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request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laravel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72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9951-C72D-E047-A5A2-5A135FB1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Laravel - resources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7950-65AD-9C4A-A3ED-8C9FAFEB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4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con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lang</a:t>
            </a:r>
            <a:r>
              <a:rPr lang="en-US" dirty="0"/>
              <a:t>, sass, views</a:t>
            </a:r>
          </a:p>
          <a:p>
            <a:r>
              <a:rPr lang="en-US" dirty="0"/>
              <a:t>Views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view blade </a:t>
            </a:r>
          </a:p>
          <a:p>
            <a:r>
              <a:rPr lang="en-US" dirty="0"/>
              <a:t>Sass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sass </a:t>
            </a:r>
            <a:r>
              <a:rPr lang="en-US" dirty="0" err="1"/>
              <a:t>cho</a:t>
            </a:r>
            <a:r>
              <a:rPr lang="en-US" dirty="0"/>
              <a:t> view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reactjs</a:t>
            </a:r>
            <a:endParaRPr lang="en-US" dirty="0"/>
          </a:p>
          <a:p>
            <a:r>
              <a:rPr lang="en-US" dirty="0"/>
              <a:t>Js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endParaRPr lang="en-US" dirty="0"/>
          </a:p>
          <a:p>
            <a:r>
              <a:rPr lang="en-US" dirty="0"/>
              <a:t>Lang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67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9951-C72D-E047-A5A2-5A135FB1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Laravel - routes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7950-65AD-9C4A-A3ED-8C9FAFEB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routes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api.php</a:t>
            </a:r>
            <a:r>
              <a:rPr lang="en-US" dirty="0"/>
              <a:t>, </a:t>
            </a:r>
            <a:r>
              <a:rPr lang="en-US" dirty="0" err="1"/>
              <a:t>channels.php</a:t>
            </a:r>
            <a:r>
              <a:rPr lang="en-US" dirty="0"/>
              <a:t>, </a:t>
            </a:r>
            <a:r>
              <a:rPr lang="en-US" dirty="0" err="1"/>
              <a:t>web.php,storages.php,console.php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routes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, channel, web, storage, console.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web.php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api.php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77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9951-C72D-E047-A5A2-5A135FB1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Laravel - test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7950-65AD-9C4A-A3ED-8C9FAFEB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test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32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9951-C72D-E047-A5A2-5A135FB1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Laravel - vendor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7950-65AD-9C4A-A3ED-8C9FAFEB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từ</a:t>
            </a:r>
            <a:r>
              <a:rPr lang="en-US" dirty="0"/>
              <a:t> composer,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64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9951-C72D-E047-A5A2-5A135FB1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Laravel – </a:t>
            </a:r>
            <a:r>
              <a:rPr lang="en-US" dirty="0" err="1"/>
              <a:t>composer.json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7950-65AD-9C4A-A3ED-8C9FAFEB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file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vết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composer,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vendor,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file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composer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vendor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43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45EA-1997-A946-97FB-76C63F99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B32E-92CC-0C47-834D-B156D5CA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Anh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đỡ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bê</a:t>
            </a:r>
            <a:r>
              <a:rPr lang="en-US" dirty="0"/>
              <a:t> </a:t>
            </a:r>
            <a:r>
              <a:rPr lang="en-US" dirty="0" err="1"/>
              <a:t>tông</a:t>
            </a:r>
            <a:r>
              <a:rPr lang="en-US" dirty="0"/>
              <a:t>, </a:t>
            </a:r>
            <a:r>
              <a:rPr lang="en-US" dirty="0" err="1"/>
              <a:t>thép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gỗ</a:t>
            </a:r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CNTT,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framework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”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”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API,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,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r>
              <a:rPr lang="en-US" dirty="0" err="1"/>
              <a:t>Sử</a:t>
            </a:r>
            <a:r>
              <a:rPr lang="en-US" dirty="0"/>
              <a:t> dung framework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bạc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framework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triết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framework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design pattern.</a:t>
            </a:r>
          </a:p>
        </p:txBody>
      </p:sp>
    </p:spTree>
    <p:extLst>
      <p:ext uri="{BB962C8B-B14F-4D97-AF65-F5344CB8AC3E}">
        <p14:creationId xmlns:p14="http://schemas.microsoft.com/office/powerpoint/2010/main" val="571991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DA37-13E9-4D47-A7EF-EE281B85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KIẾN TRÚC CỦA LARAVEL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751C-A01A-7740-9432-43C34DB9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CHÈN ẢNH TẠI ĐÂY</a:t>
            </a:r>
          </a:p>
        </p:txBody>
      </p:sp>
    </p:spTree>
    <p:extLst>
      <p:ext uri="{BB962C8B-B14F-4D97-AF65-F5344CB8AC3E}">
        <p14:creationId xmlns:p14="http://schemas.microsoft.com/office/powerpoint/2010/main" val="158728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216-DBA4-F448-A8FF-6D5C1D33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5367-0BB1-5848-9039-1E9EBCEC4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GIÁO VIÊN HƯỚNG DẪN CÁCH TẠO DỰ ÁN LARAVEL, THỰC HIỆN CẤU HÌNH CƠ BẢN VÀ XÂY DỰNG MỘT ỨNG </a:t>
            </a:r>
            <a:r>
              <a:rPr lang="en-US"/>
              <a:t>DỤNG  HELLO WORLD ĐẦU </a:t>
            </a:r>
            <a:r>
              <a:rPr lang="en-US" dirty="0"/>
              <a:t>TIÊN</a:t>
            </a:r>
          </a:p>
        </p:txBody>
      </p:sp>
    </p:spTree>
    <p:extLst>
      <p:ext uri="{BB962C8B-B14F-4D97-AF65-F5344CB8AC3E}">
        <p14:creationId xmlns:p14="http://schemas.microsoft.com/office/powerpoint/2010/main" val="1358630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7317-018B-4A4A-9BE8-E5BF0856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85F5-3F96-7A47-9BCA-430AC565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  <a:p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Laravel Framework,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PHP Framework </a:t>
            </a:r>
            <a:r>
              <a:rPr lang="en-US" dirty="0" err="1"/>
              <a:t>khác</a:t>
            </a:r>
            <a:r>
              <a:rPr lang="en-US" dirty="0"/>
              <a:t> </a:t>
            </a:r>
          </a:p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Laravel 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Laravel,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Laravel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Laravel 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6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F20B-3C6E-564F-8E06-C00E220F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C2F1F-0901-2041-96BD-E2EA07E98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Laravel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 framework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PHP</a:t>
            </a:r>
          </a:p>
          <a:p>
            <a:r>
              <a:rPr lang="en-US" dirty="0"/>
              <a:t>Laravel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 </a:t>
            </a:r>
          </a:p>
          <a:p>
            <a:r>
              <a:rPr lang="en-US" dirty="0"/>
              <a:t>Laravel </a:t>
            </a:r>
            <a:r>
              <a:rPr lang="en-US" dirty="0" err="1"/>
              <a:t>mới</a:t>
            </a:r>
            <a:r>
              <a:rPr lang="en-US" dirty="0"/>
              <a:t> ra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2011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php framework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524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90E7-60EA-974D-B0F5-3D10D675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Laravel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8D5A-3E81-DE40-8D11-4D2081C9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, module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</a:p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Composer </a:t>
            </a:r>
          </a:p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mail, broadcast</a:t>
            </a:r>
          </a:p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</a:p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, </a:t>
            </a:r>
            <a:r>
              <a:rPr lang="en-US" dirty="0" err="1"/>
              <a:t>rành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</a:p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CSDL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endParaRPr lang="en-US" dirty="0"/>
          </a:p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(authentication)</a:t>
            </a: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1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BEE6-7AAA-BD4E-8723-B3C17505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A1FD-F6B3-6D46-A006-F68A0522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</a:p>
          <a:p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728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191B-DF0D-8940-8446-64521E11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2CD8-978E-AB4B-8FEF-700B9983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PHP &gt;= 7.2.5</a:t>
            </a:r>
          </a:p>
          <a:p>
            <a:r>
              <a:rPr lang="en-US" dirty="0" err="1"/>
              <a:t>BCMath</a:t>
            </a:r>
            <a:r>
              <a:rPr lang="en-US" dirty="0"/>
              <a:t> PHP Extension</a:t>
            </a:r>
          </a:p>
          <a:p>
            <a:r>
              <a:rPr lang="en-US" dirty="0" err="1"/>
              <a:t>Ctype</a:t>
            </a:r>
            <a:r>
              <a:rPr lang="en-US" dirty="0"/>
              <a:t> PHP Extension</a:t>
            </a:r>
          </a:p>
          <a:p>
            <a:r>
              <a:rPr lang="en-US" dirty="0" err="1"/>
              <a:t>Fileinfo</a:t>
            </a:r>
            <a:r>
              <a:rPr lang="en-US" dirty="0"/>
              <a:t> PHP extension</a:t>
            </a:r>
          </a:p>
          <a:p>
            <a:r>
              <a:rPr lang="en-US" dirty="0"/>
              <a:t>JSON PHP Extension</a:t>
            </a:r>
          </a:p>
          <a:p>
            <a:r>
              <a:rPr lang="en-US" dirty="0" err="1"/>
              <a:t>Mbstring</a:t>
            </a:r>
            <a:r>
              <a:rPr lang="en-US" dirty="0"/>
              <a:t> PHP Extension</a:t>
            </a:r>
          </a:p>
          <a:p>
            <a:r>
              <a:rPr lang="en-US" dirty="0"/>
              <a:t>OpenSSL PHP Extension</a:t>
            </a:r>
          </a:p>
          <a:p>
            <a:r>
              <a:rPr lang="en-US" dirty="0"/>
              <a:t>PDO PHP Extension</a:t>
            </a:r>
          </a:p>
          <a:p>
            <a:r>
              <a:rPr lang="en-US" dirty="0"/>
              <a:t>Tokenizer PHP Extension</a:t>
            </a:r>
          </a:p>
          <a:p>
            <a:r>
              <a:rPr lang="en-US" dirty="0"/>
              <a:t>XML PHP Extension</a:t>
            </a:r>
          </a:p>
        </p:txBody>
      </p:sp>
    </p:spTree>
    <p:extLst>
      <p:ext uri="{BB962C8B-B14F-4D97-AF65-F5344CB8AC3E}">
        <p14:creationId xmlns:p14="http://schemas.microsoft.com/office/powerpoint/2010/main" val="189023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3EAF-464C-8147-8F52-39722B86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956DC-E77A-A049-BE2A-37AF615C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download framework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folder web.</a:t>
            </a:r>
          </a:p>
          <a:p>
            <a:r>
              <a:rPr lang="en-US" dirty="0"/>
              <a:t>Laravel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Laravel installer. 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lệnh</a:t>
            </a:r>
            <a:r>
              <a:rPr lang="en-US" dirty="0"/>
              <a:t> create-project.</a:t>
            </a:r>
          </a:p>
          <a:p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git clone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composer install.</a:t>
            </a:r>
          </a:p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composer</a:t>
            </a:r>
          </a:p>
        </p:txBody>
      </p:sp>
    </p:spTree>
    <p:extLst>
      <p:ext uri="{BB962C8B-B14F-4D97-AF65-F5344CB8AC3E}">
        <p14:creationId xmlns:p14="http://schemas.microsoft.com/office/powerpoint/2010/main" val="156184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AE16-8DD7-1940-B7CC-BFD05F26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DC5C-220A-4D43-9EA4-ACE50BE4C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Composer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PHP </a:t>
            </a:r>
          </a:p>
          <a:p>
            <a:r>
              <a:rPr lang="en-US" dirty="0"/>
              <a:t>Composer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hứng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(node package manager) hay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unix</a:t>
            </a:r>
            <a:r>
              <a:rPr lang="en-US" dirty="0"/>
              <a:t>(brew)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(</a:t>
            </a:r>
            <a:r>
              <a:rPr lang="en-US" dirty="0" err="1"/>
              <a:t>apt,yum</a:t>
            </a:r>
            <a:r>
              <a:rPr lang="en-US" dirty="0"/>
              <a:t>…)</a:t>
            </a:r>
          </a:p>
          <a:p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composer,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,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ra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composer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,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composer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, composer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.</a:t>
            </a:r>
          </a:p>
          <a:p>
            <a:r>
              <a:rPr lang="en-US" dirty="0" err="1"/>
              <a:t>Ngoài</a:t>
            </a:r>
            <a:r>
              <a:rPr lang="en-US" dirty="0"/>
              <a:t> ra, composer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file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composer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vết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</a:p>
          <a:p>
            <a:r>
              <a:rPr lang="en-US" dirty="0"/>
              <a:t>Composer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,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99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{3C1F1FE8-97B6-0F46-AB20-2B29E0ACC3BD}tf10001121</Template>
  <TotalTime>473</TotalTime>
  <Words>1864</Words>
  <Application>Microsoft Macintosh PowerPoint</Application>
  <PresentationFormat>Widescreen</PresentationFormat>
  <Paragraphs>143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Century Gothic</vt:lpstr>
      <vt:lpstr>Wingdings 2</vt:lpstr>
      <vt:lpstr>Quotable</vt:lpstr>
      <vt:lpstr>1.GIỚI THIỆU VỀ LARAVEL FRAMEWORK</vt:lpstr>
      <vt:lpstr>Mục tiêu bài học</vt:lpstr>
      <vt:lpstr>Framework là gì ?</vt:lpstr>
      <vt:lpstr>Laravel là gì ?</vt:lpstr>
      <vt:lpstr>Ưu điểm của Laravel </vt:lpstr>
      <vt:lpstr>Nhược điểm của Laravel</vt:lpstr>
      <vt:lpstr>Yêu cầu hệ thống</vt:lpstr>
      <vt:lpstr>Cài đặt </vt:lpstr>
      <vt:lpstr>Composer là gì ?</vt:lpstr>
      <vt:lpstr>Cài đặt Composer </vt:lpstr>
      <vt:lpstr>Cài đặt composer</vt:lpstr>
      <vt:lpstr>Cài đặt Laravel bằng Laravel Installer</vt:lpstr>
      <vt:lpstr>Cài đặt Laravel bằng Laravel Installer (cont)</vt:lpstr>
      <vt:lpstr>Cài đặt Laravel bằng lệnh create-project của composer </vt:lpstr>
      <vt:lpstr>Cài đặt bằng lệnh GIT</vt:lpstr>
      <vt:lpstr>Cấu hình dự án Laravel</vt:lpstr>
      <vt:lpstr>Chạy thử dự án </vt:lpstr>
      <vt:lpstr>Chạy thử dự án</vt:lpstr>
      <vt:lpstr>Cấu trúc thư mục Laravel </vt:lpstr>
      <vt:lpstr>Cấu trúc thư mục Laravel - app </vt:lpstr>
      <vt:lpstr>Cấu trúc thư mục Laravel - bootstrap</vt:lpstr>
      <vt:lpstr>Cấu trúc thư mục Laravel - config</vt:lpstr>
      <vt:lpstr>Cấu trúc thư mục Laravel - database</vt:lpstr>
      <vt:lpstr>Cấu trúc thư mục Laravel – public</vt:lpstr>
      <vt:lpstr>Cấu trúc thư mục Laravel - resources</vt:lpstr>
      <vt:lpstr>Cấu trúc thư mục Laravel - routes</vt:lpstr>
      <vt:lpstr>Cấu trúc thư mục Laravel - test</vt:lpstr>
      <vt:lpstr>Cấu trúc thư mục Laravel - vendor</vt:lpstr>
      <vt:lpstr>Cấu trúc thư mục Laravel – composer.json</vt:lpstr>
      <vt:lpstr>KIẾN TRÚC CỦA LARAVEL</vt:lpstr>
      <vt:lpstr>DEMO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LARAVEL FRAMEWORK</dc:title>
  <dc:creator>Microsoft Office User</dc:creator>
  <cp:lastModifiedBy>Microsoft Office User</cp:lastModifiedBy>
  <cp:revision>78</cp:revision>
  <dcterms:created xsi:type="dcterms:W3CDTF">2020-06-22T11:31:44Z</dcterms:created>
  <dcterms:modified xsi:type="dcterms:W3CDTF">2020-10-18T12:21:01Z</dcterms:modified>
</cp:coreProperties>
</file>