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333" r:id="rId4"/>
    <p:sldId id="334" r:id="rId5"/>
    <p:sldId id="321" r:id="rId6"/>
    <p:sldId id="327" r:id="rId7"/>
    <p:sldId id="322" r:id="rId8"/>
    <p:sldId id="323" r:id="rId9"/>
    <p:sldId id="324" r:id="rId10"/>
    <p:sldId id="325" r:id="rId11"/>
    <p:sldId id="328" r:id="rId12"/>
    <p:sldId id="326" r:id="rId13"/>
    <p:sldId id="337" r:id="rId14"/>
    <p:sldId id="338" r:id="rId15"/>
    <p:sldId id="339" r:id="rId16"/>
    <p:sldId id="340" r:id="rId17"/>
    <p:sldId id="319" r:id="rId18"/>
    <p:sldId id="320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FFCC"/>
    <a:srgbClr val="009900"/>
    <a:srgbClr val="FFFF00"/>
    <a:srgbClr val="0000CC"/>
    <a:srgbClr val="FF66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B0693-AA53-4325-A19E-32B7E5F00177}" type="datetimeFigureOut">
              <a:rPr lang="en-US" smtClean="0"/>
              <a:t>23/05/2018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B133B-DC67-487E-AABF-5BF38F2D6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7DBDBF9-55F8-4254-A986-394EACD7D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288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44D7F68D-75F6-43B2-BC12-519E027CA2F1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23</a:t>
            </a:r>
          </a:p>
        </p:txBody>
      </p:sp>
      <p:pic>
        <p:nvPicPr>
          <p:cNvPr id="7" name="Picture 3" descr="C:\Users\TONY HUNG CUONG\Downloads\lap-trinh-vie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0"/>
            <a:ext cx="3429000" cy="76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096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B0018A2D-6F64-4E05-B71C-6AF2B14F4A5C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346438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6038"/>
            <a:ext cx="2057400" cy="6080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6038"/>
            <a:ext cx="6019800" cy="6080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DF668757-3F32-41A4-958D-9D324DF64271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1709204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159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D25C7963-C019-49AC-8948-88675AF59190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2846413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159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8229600" cy="2452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71888"/>
            <a:ext cx="8229600" cy="245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6C4BB29B-1048-438A-BE55-B263E7C02D7B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57849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19958721-4E81-4BD1-B6B9-2C963274F79F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2718556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0DE41F91-4D09-4196-BC1C-B1FE7AAE82C5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700096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28FFFB85-2B08-4B5C-9E47-0CC1D925AB81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415836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B94C9F75-11C3-44DB-9200-F8ADB07B8303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2968185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FD3EDD04-19B7-4D4D-905C-A770F5BAA04A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30841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79888ACB-5160-41A2-B0A7-32E9D4F627F4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349468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7F560B0E-9FF5-4DF7-9712-66A59CC46222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4140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8BC85D01-1255-426A-9C0D-598211356A84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641656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60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759C15CB-5F7C-48EC-A085-3C90079B92FB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  <p:pic>
        <p:nvPicPr>
          <p:cNvPr id="1027" name="Picture 3" descr="C:\Users\TONY HUNG CUONG\Downloads\lap-trinh-vien.jp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101"/>
            <a:ext cx="33528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6" r:id="rId2"/>
    <p:sldLayoutId id="2147483785" r:id="rId3"/>
    <p:sldLayoutId id="2147483784" r:id="rId4"/>
    <p:sldLayoutId id="2147483783" r:id="rId5"/>
    <p:sldLayoutId id="2147483782" r:id="rId6"/>
    <p:sldLayoutId id="2147483781" r:id="rId7"/>
    <p:sldLayoutId id="2147483780" r:id="rId8"/>
    <p:sldLayoutId id="2147483779" r:id="rId9"/>
    <p:sldLayoutId id="2147483778" r:id="rId10"/>
    <p:sldLayoutId id="2147483777" r:id="rId11"/>
    <p:sldLayoutId id="2147483776" r:id="rId12"/>
    <p:sldLayoutId id="2147483775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70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en-US" altLang="en-US" smtClean="0">
                <a:solidFill>
                  <a:schemeClr val="bg1"/>
                </a:solidFill>
                <a:latin typeface="Verdana" pitchFamily="34" charset="0"/>
              </a:rPr>
              <a:t>Slide </a:t>
            </a:r>
            <a:fld id="{BB9B718C-8B9D-4F4B-B653-4D4130872E34}" type="slidenum">
              <a:rPr lang="en-US" altLang="en-US" smtClean="0">
                <a:solidFill>
                  <a:schemeClr val="bg1"/>
                </a:solidFill>
                <a:latin typeface="Verdana" pitchFamily="34" charset="0"/>
              </a:rPr>
              <a:pPr eaLnBrk="1" hangingPunct="1"/>
              <a:t>1</a:t>
            </a:fld>
            <a:r>
              <a:rPr lang="en-US" altLang="en-US" smtClean="0">
                <a:solidFill>
                  <a:schemeClr val="bg1"/>
                </a:solidFill>
                <a:latin typeface="Verdana" pitchFamily="34" charset="0"/>
              </a:rPr>
              <a:t> of 23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pPr algn="ctr"/>
            <a:r>
              <a:rPr lang="en-US" altLang="en-US" dirty="0" smtClean="0"/>
              <a:t>Manipulate data using </a:t>
            </a:r>
            <a:r>
              <a:rPr lang="en-US" altLang="en-US" dirty="0" smtClean="0"/>
              <a:t>PDO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cap="all" dirty="0"/>
              <a:t>FETCH LAZY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10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PDO::FETCH_LAZY is odd as it combines PDO::FETCH_BOTH and PDO::FETCH_OBJ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</a:t>
            </a:r>
          </a:p>
          <a:p>
            <a:endParaRPr lang="en-US" dirty="0"/>
          </a:p>
        </p:txBody>
      </p:sp>
      <p:pic>
        <p:nvPicPr>
          <p:cNvPr id="4098" name="Picture 2" descr="C:\Users\TONY HUNG CUONG\Desktop\p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4" y="2514600"/>
            <a:ext cx="524827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14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Transactions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11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PDO transaction begins with the with PDO::</a:t>
            </a:r>
            <a:r>
              <a:rPr lang="en-US" sz="2400" dirty="0" err="1"/>
              <a:t>beginTransaction</a:t>
            </a:r>
            <a:r>
              <a:rPr lang="en-US" sz="2400" dirty="0"/>
              <a:t>() method. This method turns off auto-commit and any database statements or queries are not committed to the database until the transaction is committed with PDO::commit. 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PDO::commit is called, all statements/queries are enacted and the database connection is returned to auto-commit mode.</a:t>
            </a:r>
          </a:p>
        </p:txBody>
      </p:sp>
    </p:spTree>
    <p:extLst>
      <p:ext uri="{BB962C8B-B14F-4D97-AF65-F5344CB8AC3E}">
        <p14:creationId xmlns:p14="http://schemas.microsoft.com/office/powerpoint/2010/main" val="28511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Example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12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5122" name="Picture 2" descr="C:\Users\TONY HUNG CUONG\Desktop\p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524000"/>
            <a:ext cx="55816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0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13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6146" name="Picture 2" descr="C:\Users\TONY HUNG CUONG\Desktop\p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838200"/>
            <a:ext cx="61626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TONY HUNG CUONG\Desktop\p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64" y="4696691"/>
            <a:ext cx="43529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21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715962"/>
          </a:xfrm>
        </p:spPr>
        <p:txBody>
          <a:bodyPr/>
          <a:lstStyle/>
          <a:p>
            <a:r>
              <a:rPr lang="en-US" sz="2800" b="0" dirty="0"/>
              <a:t>Call MySQL Stored Procedures</a:t>
            </a:r>
            <a:br>
              <a:rPr lang="en-US" sz="2800" b="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The steps of calling </a:t>
            </a:r>
            <a:r>
              <a:rPr lang="en-US" dirty="0" smtClean="0"/>
              <a:t>a stored procedure</a:t>
            </a:r>
            <a:r>
              <a:rPr lang="en-US" dirty="0"/>
              <a:t> </a:t>
            </a:r>
            <a:r>
              <a:rPr lang="en-US" dirty="0" smtClean="0"/>
              <a:t>that </a:t>
            </a:r>
            <a:r>
              <a:rPr lang="en-US" dirty="0"/>
              <a:t>returns a result set using PHP PDO are similar </a:t>
            </a:r>
            <a:r>
              <a:rPr lang="en-US" dirty="0" smtClean="0"/>
              <a:t>to querying data from MySQL database table using the SELECT statement. </a:t>
            </a:r>
          </a:p>
          <a:p>
            <a:r>
              <a:rPr lang="en-US" dirty="0" smtClean="0"/>
              <a:t>Instead </a:t>
            </a:r>
            <a:r>
              <a:rPr lang="en-US" dirty="0"/>
              <a:t>of sending a </a:t>
            </a:r>
            <a:r>
              <a:rPr lang="en-US" dirty="0" err="1"/>
              <a:t>SELECT</a:t>
            </a:r>
            <a:r>
              <a:rPr lang="en-US" dirty="0" err="1"/>
              <a:t>statement</a:t>
            </a:r>
            <a:r>
              <a:rPr lang="en-US" dirty="0"/>
              <a:t> to MySQL database, you send a stored procedure call statement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14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1026" name="Picture 2" descr="C:\Users\TONY HUNG CUONG\Desktop\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419600"/>
            <a:ext cx="4607076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98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715962"/>
          </a:xfrm>
        </p:spPr>
        <p:txBody>
          <a:bodyPr/>
          <a:lstStyle/>
          <a:p>
            <a:r>
              <a:rPr lang="en-US" sz="2800" b="0" dirty="0"/>
              <a:t>Call MySQL Stored Procedures</a:t>
            </a:r>
            <a:br>
              <a:rPr lang="en-US" sz="2800" b="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05936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33400" y="6629400"/>
            <a:ext cx="82296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15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2050" name="Picture 2" descr="C:\Users\TONY HUNG CUONG\Desktop\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38200"/>
            <a:ext cx="7162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ONY HUNG CUONG\Desktop\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855" y="4565073"/>
            <a:ext cx="7162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43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76" y="152400"/>
            <a:ext cx="8229600" cy="715962"/>
          </a:xfrm>
        </p:spPr>
        <p:txBody>
          <a:bodyPr/>
          <a:lstStyle/>
          <a:p>
            <a:r>
              <a:rPr lang="en-US" sz="2800" b="0" dirty="0"/>
              <a:t>Call MySQL Stored Procedures</a:t>
            </a:r>
            <a:br>
              <a:rPr lang="en-US" sz="2800" b="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16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3074" name="Picture 2" descr="C:\Users\TONY HUNG CUONG\Desktop\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76400"/>
            <a:ext cx="4664334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484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Teacher demo code about </a:t>
            </a:r>
            <a:r>
              <a:rPr lang="en-US" dirty="0" smtClean="0"/>
              <a:t>database CRUD operations </a:t>
            </a:r>
            <a:r>
              <a:rPr lang="en-US" dirty="0" smtClean="0"/>
              <a:t>using PDO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17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0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Selecting data using PDO</a:t>
            </a:r>
          </a:p>
          <a:p>
            <a:r>
              <a:rPr lang="en-US" sz="3200" dirty="0" smtClean="0"/>
              <a:t>Transaction</a:t>
            </a:r>
          </a:p>
          <a:p>
            <a:r>
              <a:rPr lang="en-US" sz="3200" dirty="0" smtClean="0"/>
              <a:t>Call </a:t>
            </a:r>
            <a:r>
              <a:rPr lang="en-US" sz="3200" dirty="0" err="1" smtClean="0"/>
              <a:t>StoredProcedure</a:t>
            </a:r>
            <a:endParaRPr lang="en-US" sz="3200" dirty="0"/>
          </a:p>
          <a:p>
            <a:r>
              <a:rPr lang="en-US" sz="3200" dirty="0"/>
              <a:t>Demo code using PDO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18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9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en-US" altLang="en-US" smtClean="0">
                <a:solidFill>
                  <a:schemeClr val="bg1"/>
                </a:solidFill>
                <a:latin typeface="Verdana" pitchFamily="34" charset="0"/>
              </a:rPr>
              <a:t>Slide </a:t>
            </a:r>
            <a:fld id="{63B8CCAE-4D30-401A-B333-2B9DDC6EFEFB}" type="slidenum">
              <a:rPr lang="en-US" altLang="en-US" smtClean="0">
                <a:solidFill>
                  <a:schemeClr val="bg1"/>
                </a:solidFill>
                <a:latin typeface="Verdana" pitchFamily="34" charset="0"/>
              </a:rPr>
              <a:pPr eaLnBrk="1" hangingPunct="1"/>
              <a:t>2</a:t>
            </a:fld>
            <a:r>
              <a:rPr lang="en-US" altLang="en-US" smtClean="0">
                <a:solidFill>
                  <a:schemeClr val="bg1"/>
                </a:solidFill>
                <a:latin typeface="Verdana" pitchFamily="34" charset="0"/>
              </a:rPr>
              <a:t> of 9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Objectives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229600" cy="5059363"/>
          </a:xfrm>
        </p:spPr>
        <p:txBody>
          <a:bodyPr/>
          <a:lstStyle/>
          <a:p>
            <a:r>
              <a:rPr lang="en-US" sz="3200" dirty="0"/>
              <a:t>Selecting data using PDO</a:t>
            </a:r>
          </a:p>
          <a:p>
            <a:r>
              <a:rPr lang="en-US" sz="3200" dirty="0"/>
              <a:t>Transaction</a:t>
            </a:r>
          </a:p>
          <a:p>
            <a:r>
              <a:rPr lang="en-US" sz="3200" dirty="0"/>
              <a:t>Call </a:t>
            </a:r>
            <a:r>
              <a:rPr lang="en-US" sz="3200" dirty="0" err="1"/>
              <a:t>StoredProcedure</a:t>
            </a:r>
            <a:endParaRPr lang="en-US" sz="3200" dirty="0"/>
          </a:p>
          <a:p>
            <a:r>
              <a:rPr lang="en-US" sz="3200" dirty="0"/>
              <a:t>Demo code using PDO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Selecting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Data is obtained via the -&gt;fetch(), a method of your statement handle. Before calling fetch, it's best to tell PDO how you'd like the data to be fetched. 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reality, there are three which will cover most situations: FETCH_ASSOC, FETCH_CLASS, and FETCH_OBJ. In order to set the fetch method, the following syntax is used</a:t>
            </a:r>
            <a:r>
              <a:rPr lang="en-US" sz="2000" dirty="0" smtClean="0"/>
              <a:t>: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3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1026" name="Picture 2" descr="C:\Users\TONY HUNG CUONG\Desktop\p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399"/>
            <a:ext cx="6847118" cy="1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ONY HUNG CUONG\Desktop\p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83" y="5029200"/>
            <a:ext cx="639407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30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You have the following options:</a:t>
            </a:r>
          </a:p>
          <a:p>
            <a:pPr lvl="1"/>
            <a:r>
              <a:rPr lang="en-US" sz="1800" b="1" dirty="0"/>
              <a:t>PDO::FETCH_ASSOC:</a:t>
            </a:r>
            <a:r>
              <a:rPr lang="en-US" sz="1800" dirty="0"/>
              <a:t> returns an array indexed by column name</a:t>
            </a:r>
          </a:p>
          <a:p>
            <a:pPr lvl="1"/>
            <a:r>
              <a:rPr lang="en-US" sz="1800" b="1" dirty="0"/>
              <a:t>PDO::FETCH_BOTH (default):</a:t>
            </a:r>
            <a:r>
              <a:rPr lang="en-US" sz="1800" dirty="0"/>
              <a:t> returns an array indexed by both column name and number</a:t>
            </a:r>
          </a:p>
          <a:p>
            <a:pPr lvl="1"/>
            <a:r>
              <a:rPr lang="en-US" sz="1800" b="1" dirty="0"/>
              <a:t>PDO::FETCH_BOUND:</a:t>
            </a:r>
            <a:r>
              <a:rPr lang="en-US" sz="1800" dirty="0"/>
              <a:t> Assigns the values of your columns to the variables set with the -&gt;</a:t>
            </a:r>
            <a:r>
              <a:rPr lang="en-US" sz="1800" dirty="0" err="1"/>
              <a:t>bindColumn</a:t>
            </a:r>
            <a:r>
              <a:rPr lang="en-US" sz="1800" dirty="0"/>
              <a:t>() method</a:t>
            </a:r>
          </a:p>
          <a:p>
            <a:pPr lvl="1"/>
            <a:r>
              <a:rPr lang="en-US" sz="1800" b="1" dirty="0"/>
              <a:t>PDO::FETCH_CLASS:</a:t>
            </a:r>
            <a:r>
              <a:rPr lang="en-US" sz="1800" dirty="0"/>
              <a:t> Assigns the values of your columns to properties of the named class. It will create the properties if matching properties do not exist</a:t>
            </a:r>
          </a:p>
          <a:p>
            <a:pPr lvl="1"/>
            <a:r>
              <a:rPr lang="en-US" sz="1800" b="1" dirty="0"/>
              <a:t>PDO::FETCH_INTO:</a:t>
            </a:r>
            <a:r>
              <a:rPr lang="en-US" sz="1800" dirty="0"/>
              <a:t> Updates an existing instance of the named class</a:t>
            </a:r>
          </a:p>
          <a:p>
            <a:pPr lvl="1"/>
            <a:r>
              <a:rPr lang="en-US" sz="1800" b="1" dirty="0"/>
              <a:t>PDO::FETCH_LAZY</a:t>
            </a:r>
            <a:r>
              <a:rPr lang="en-US" sz="1800" dirty="0"/>
              <a:t>: Combines PDO::FETCH_BOTH/PDO::FETCH_OBJ, creating the object variable names as they are used</a:t>
            </a:r>
          </a:p>
          <a:p>
            <a:pPr lvl="1"/>
            <a:r>
              <a:rPr lang="en-US" sz="1800" b="1" dirty="0"/>
              <a:t>PDO::FETCH_NUM:</a:t>
            </a:r>
            <a:r>
              <a:rPr lang="en-US" sz="1800" dirty="0"/>
              <a:t> returns an array indexed by column number</a:t>
            </a:r>
          </a:p>
          <a:p>
            <a:pPr lvl="1"/>
            <a:r>
              <a:rPr lang="en-US" sz="1800" b="1" dirty="0"/>
              <a:t>PDO::FETCH_OBJ:</a:t>
            </a:r>
            <a:r>
              <a:rPr lang="en-US" sz="1800" dirty="0"/>
              <a:t> returns an anonymous object with property names that correspond to the column names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4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16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FETCH_ASSOC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This fetch type creates an associative array, indexed by column name. This should be quite familiar to anyone who has used the </a:t>
            </a:r>
            <a:r>
              <a:rPr lang="en-US" sz="2000" dirty="0" err="1"/>
              <a:t>mysql</a:t>
            </a:r>
            <a:r>
              <a:rPr lang="en-US" sz="2000" dirty="0"/>
              <a:t>/</a:t>
            </a:r>
            <a:r>
              <a:rPr lang="en-US" sz="2000" dirty="0" err="1"/>
              <a:t>mysqli</a:t>
            </a:r>
            <a:r>
              <a:rPr lang="en-US" sz="2000" dirty="0"/>
              <a:t> extensions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The while loop will continue to go through the result set one row at a time until complete.</a:t>
            </a: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5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2050" name="Picture 2" descr="C:\Users\TONY HUNG CUONG\Desktop\p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6893643" cy="263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8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FETCH_OBJ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This fetch type creates an object </a:t>
            </a:r>
            <a:r>
              <a:rPr lang="en-US" sz="2400" dirty="0" smtClean="0"/>
              <a:t>of class </a:t>
            </a:r>
            <a:r>
              <a:rPr lang="en-US" sz="2400" dirty="0"/>
              <a:t>for each row of fetched data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6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3074" name="Picture 2" descr="C:\Users\TONY HUNG CUONG\Desktop\p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33600"/>
            <a:ext cx="7260513" cy="337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51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cap="all" dirty="0"/>
              <a:t>FETCH NUM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7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PDO::FETCH_NUM produces a numerical index of the result set rather than the field names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Result</a:t>
            </a:r>
            <a:endParaRPr lang="en-US" sz="1600" dirty="0"/>
          </a:p>
        </p:txBody>
      </p:sp>
      <p:pic>
        <p:nvPicPr>
          <p:cNvPr id="1026" name="Picture 2" descr="C:\Users\TONY HUNG CUONG\Desktop\p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38708"/>
            <a:ext cx="2962275" cy="359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ONY HUNG CUONG\Desktop\p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334000"/>
            <a:ext cx="165815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55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cap="all" dirty="0"/>
              <a:t>FETCH BOTH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8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There may be times you need to fetch both numerical and associative indexes. PDO::FETCH_BOTH produces a numerical and associative index of the result set so you can use either, or both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Result</a:t>
            </a:r>
            <a:endParaRPr lang="en-US" sz="2000" dirty="0"/>
          </a:p>
        </p:txBody>
      </p:sp>
      <p:pic>
        <p:nvPicPr>
          <p:cNvPr id="2050" name="Picture 2" descr="C:\Users\TONY HUNG CUONG\Desktop\p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057399"/>
            <a:ext cx="493395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ONY HUNG CUONG\Desktop\p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871" y="5334000"/>
            <a:ext cx="153352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5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cap="all" dirty="0"/>
              <a:t>FETCH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9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PDO::FETCH_CLASS instantiates a new instance of the specified class. The field names are mapped to properties (variables) within the class called. This saves quite a bit of code and speed is enhanced as the mappings are dealt with internally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Example</a:t>
            </a:r>
          </a:p>
          <a:p>
            <a:endParaRPr lang="en-US" sz="2000" dirty="0"/>
          </a:p>
        </p:txBody>
      </p:sp>
      <p:pic>
        <p:nvPicPr>
          <p:cNvPr id="3074" name="Picture 2" descr="C:\Users\TONY HUNG CUONG\Desktop\p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19400"/>
            <a:ext cx="633162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07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Template</Template>
  <TotalTime>1057</TotalTime>
  <Words>451</Words>
  <Application>Microsoft Office PowerPoint</Application>
  <PresentationFormat>On-screen Show (4:3)</PresentationFormat>
  <Paragraphs>105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Slide Template</vt:lpstr>
      <vt:lpstr>Manipulate data using PDO</vt:lpstr>
      <vt:lpstr>Objectives</vt:lpstr>
      <vt:lpstr>Selecting Data</vt:lpstr>
      <vt:lpstr>Selecting Data</vt:lpstr>
      <vt:lpstr>FETCH_ASSOC</vt:lpstr>
      <vt:lpstr>FETCH_OBJ</vt:lpstr>
      <vt:lpstr>FETCH NUM</vt:lpstr>
      <vt:lpstr>FETCH BOTH</vt:lpstr>
      <vt:lpstr>FETCH CLASS</vt:lpstr>
      <vt:lpstr>FETCH LAZY</vt:lpstr>
      <vt:lpstr>Transactions</vt:lpstr>
      <vt:lpstr>Transactions</vt:lpstr>
      <vt:lpstr>Transactions</vt:lpstr>
      <vt:lpstr>Call MySQL Stored Procedures </vt:lpstr>
      <vt:lpstr>Call MySQL Stored Procedures </vt:lpstr>
      <vt:lpstr>Call MySQL Stored Procedures </vt:lpstr>
      <vt:lpstr>Demo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JSP</dc:title>
  <dc:creator>TONY HUNG CUONG</dc:creator>
  <cp:lastModifiedBy>TONY HUNG CUONG</cp:lastModifiedBy>
  <cp:revision>257</cp:revision>
  <dcterms:created xsi:type="dcterms:W3CDTF">2018-04-10T08:35:22Z</dcterms:created>
  <dcterms:modified xsi:type="dcterms:W3CDTF">2018-05-23T09:23:20Z</dcterms:modified>
</cp:coreProperties>
</file>