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7" r:id="rId5"/>
    <p:sldId id="283" r:id="rId6"/>
    <p:sldId id="285" r:id="rId7"/>
    <p:sldId id="284" r:id="rId8"/>
    <p:sldId id="286" r:id="rId9"/>
    <p:sldId id="287" r:id="rId10"/>
    <p:sldId id="303" r:id="rId11"/>
    <p:sldId id="305" r:id="rId12"/>
    <p:sldId id="288" r:id="rId13"/>
    <p:sldId id="289" r:id="rId14"/>
    <p:sldId id="290" r:id="rId15"/>
    <p:sldId id="291" r:id="rId16"/>
    <p:sldId id="300" r:id="rId17"/>
    <p:sldId id="306" r:id="rId18"/>
    <p:sldId id="301" r:id="rId19"/>
    <p:sldId id="299" r:id="rId20"/>
    <p:sldId id="292" r:id="rId21"/>
    <p:sldId id="304" r:id="rId22"/>
    <p:sldId id="30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009900"/>
    <a:srgbClr val="FFFF00"/>
    <a:srgbClr val="0000CC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DBDBF9-55F8-4254-A986-394EACD7D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4D7F68D-75F6-43B2-BC12-519E027CA2F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90109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0018A2D-6F64-4E05-B71C-6AF2B14F4A5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643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F668757-3F32-41A4-958D-9D324DF6427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70920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25C7963-C019-49AC-8948-88675AF59190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84641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6C4BB29B-1048-438A-BE55-B263E7C02D7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9958721-4E81-4BD1-B6B9-2C963274F79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71855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DE41F91-4D09-4196-BC1C-B1FE7AAE82C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70009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28FFFB85-2B08-4B5C-9E47-0CC1D925AB8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583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B94C9F75-11C3-44DB-9200-F8ADB07B8303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96818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D3EDD04-19B7-4D4D-905C-A770F5BAA04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084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9888ACB-5160-41A2-B0A7-32E9D4F627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946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F560B0E-9FF5-4DF7-9712-66A59CC46222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14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BC85D01-1255-426A-9C0D-598211356A8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6416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759C15CB-5F7C-48EC-A085-3C90079B92FB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1026" name="Picture 2" descr="G:\A Tai lieu giang day va lam viec tai NIIT\Tai lieu chuyen mon NIIT\logoic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350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  <p:sldLayoutId id="2147483776" r:id="rId12"/>
    <p:sldLayoutId id="21474837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BB9B718C-8B9D-4F4B-B653-4D4130872E34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1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23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/>
              <a:t>PHP Session &amp; Cookies</a:t>
            </a:r>
            <a:endParaRPr lang="en-US" altLang="en-US" dirty="0" smtClean="0"/>
          </a:p>
        </p:txBody>
      </p:sp>
      <p:pic>
        <p:nvPicPr>
          <p:cNvPr id="2050" name="Picture 2" descr="G:\A Tai lieu giang day va lam viec tai NIIT\Tai lieu chuyen mon NIIT\logo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708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Sessions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all global session variables and destroy the session, use </a:t>
            </a:r>
            <a:r>
              <a:rPr lang="en-US" dirty="0" err="1"/>
              <a:t>session_unset</a:t>
            </a:r>
            <a:r>
              <a:rPr lang="en-US" dirty="0"/>
              <a:t>() and </a:t>
            </a:r>
            <a:r>
              <a:rPr lang="en-US" dirty="0" err="1"/>
              <a:t>session_destroy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7170" name="Picture 2" descr="C:\Users\TONY HUNG CUONG\Desktop\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29718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session/cookie for students.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GET </a:t>
            </a:r>
            <a:r>
              <a:rPr lang="en-US" b="0" dirty="0"/>
              <a:t>&amp; POST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ways the browser client can send information to the web server.</a:t>
            </a:r>
          </a:p>
          <a:p>
            <a:pPr lvl="1"/>
            <a:r>
              <a:rPr lang="en-US" sz="2000" dirty="0"/>
              <a:t>The GET Method</a:t>
            </a:r>
          </a:p>
          <a:p>
            <a:pPr lvl="1"/>
            <a:r>
              <a:rPr lang="en-US" sz="2000" dirty="0"/>
              <a:t>The POST Method</a:t>
            </a:r>
          </a:p>
          <a:p>
            <a:r>
              <a:rPr lang="en-US" sz="2400" dirty="0"/>
              <a:t>Before the browser sends the information, it encodes it using a scheme called URL encoding. In this scheme, name/value pairs are joined with equal signs and different pairs are separated by the ampersand.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GET method sends the encoded user information appended to the page request. The page and the encoded information are separated by the </a:t>
            </a:r>
            <a:r>
              <a:rPr lang="en-US" sz="2400" b="1" dirty="0"/>
              <a:t>?</a:t>
            </a:r>
            <a:r>
              <a:rPr lang="en-US" sz="2400" dirty="0"/>
              <a:t>character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GET method produces a long string that appears in your server logs, in the browser's Location: box.</a:t>
            </a:r>
          </a:p>
          <a:p>
            <a:pPr lvl="1"/>
            <a:r>
              <a:rPr lang="en-US" sz="2000" dirty="0"/>
              <a:t>The GET method is restricted to send </a:t>
            </a:r>
            <a:r>
              <a:rPr lang="en-US" sz="2000" dirty="0" err="1"/>
              <a:t>upto</a:t>
            </a:r>
            <a:r>
              <a:rPr lang="en-US" sz="2000" dirty="0"/>
              <a:t> 1024 characters only.</a:t>
            </a:r>
          </a:p>
          <a:p>
            <a:pPr lvl="1"/>
            <a:r>
              <a:rPr lang="en-US" sz="2000" dirty="0"/>
              <a:t>Never use GET method if you have password or other sensitive information to be sent to the server.</a:t>
            </a:r>
          </a:p>
          <a:p>
            <a:pPr lvl="1"/>
            <a:r>
              <a:rPr lang="en-US" sz="2000" dirty="0"/>
              <a:t>GET can't be used to send binary data, like images or word documents, to the server.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PHP provides </a:t>
            </a:r>
            <a:r>
              <a:rPr lang="en-US" sz="2000" b="1" dirty="0"/>
              <a:t>$_GET</a:t>
            </a:r>
            <a:r>
              <a:rPr lang="en-US" sz="2000" dirty="0"/>
              <a:t> associative array to access all the sent information using GET method.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8194" name="Picture 2" descr="C:\Users\TONY HUNG CUONG\Desktop\p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10200"/>
            <a:ext cx="6437586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9218" name="Picture 2" descr="C:\Users\TONY HUNG CUONG\Desktop\p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2614"/>
            <a:ext cx="5638800" cy="390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059363"/>
          </a:xfrm>
        </p:spPr>
        <p:txBody>
          <a:bodyPr/>
          <a:lstStyle/>
          <a:p>
            <a:r>
              <a:rPr lang="en-US" sz="2400" dirty="0"/>
              <a:t>The POST method transfers information via HTTP headers. The information is encoded as described in case of GET method and put into a header called QUERY_STRING.</a:t>
            </a:r>
          </a:p>
          <a:p>
            <a:pPr lvl="1"/>
            <a:r>
              <a:rPr lang="en-US" sz="2000" dirty="0"/>
              <a:t>The POST method does not have any restriction on data size to be sent.</a:t>
            </a:r>
          </a:p>
          <a:p>
            <a:pPr lvl="1"/>
            <a:r>
              <a:rPr lang="en-US" sz="2000" dirty="0"/>
              <a:t>The POST method can be used to send ASCII as well as binary data.</a:t>
            </a:r>
          </a:p>
          <a:p>
            <a:pPr lvl="1"/>
            <a:r>
              <a:rPr lang="en-US" sz="2000" dirty="0"/>
              <a:t>The data sent by POST method goes through HTTP header so security depends on HTTP protocol. By using Secure HTTP you can make sure that your information is secure.</a:t>
            </a:r>
          </a:p>
          <a:p>
            <a:pPr lvl="1"/>
            <a:r>
              <a:rPr lang="en-US" sz="2000" dirty="0"/>
              <a:t>The PHP provides </a:t>
            </a:r>
            <a:r>
              <a:rPr lang="en-US" sz="2000" b="1" dirty="0"/>
              <a:t>$_POST</a:t>
            </a:r>
            <a:r>
              <a:rPr lang="en-US" sz="2000" dirty="0"/>
              <a:t> associative array to access all the sent information using POST method.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 dirty="0" smtClean="0">
                <a:latin typeface="Verdana" pitchFamily="34" charset="0"/>
              </a:rPr>
              <a:t> of 19</a:t>
            </a:r>
            <a:endParaRPr lang="en-US" dirty="0">
              <a:latin typeface="Verdana" pitchFamily="34" charset="0"/>
            </a:endParaRPr>
          </a:p>
        </p:txBody>
      </p:sp>
      <p:pic>
        <p:nvPicPr>
          <p:cNvPr id="10242" name="Picture 2" descr="C:\Users\TONY HUNG CUONG\Desktop\p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6197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8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POST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1026" name="Picture 2" descr="C:\Users\TONY HUNG CUONG\Desktop\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1643062"/>
            <a:ext cx="37623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Y HUNG CUONG\Desktop\p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326431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NY HUNG CUONG\Desktop\p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7823"/>
            <a:ext cx="3809999" cy="231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NY HUNG CUONG\Desktop\p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29" y="4835236"/>
            <a:ext cx="3999633" cy="10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7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PHP $_REQUEST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$_REQUEST is used to collect data after submitting an HTML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dirty="0" smtClean="0">
                <a:latin typeface="Verdana" pitchFamily="34" charset="0"/>
              </a:rPr>
              <a:t> of 19</a:t>
            </a:r>
            <a:endParaRPr lang="en-US" dirty="0">
              <a:latin typeface="Verdana" pitchFamily="34" charset="0"/>
            </a:endParaRPr>
          </a:p>
        </p:txBody>
      </p:sp>
      <p:pic>
        <p:nvPicPr>
          <p:cNvPr id="1026" name="Picture 2" descr="C:\Users\TONY HUNG CUONG\Desktop\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75164"/>
            <a:ext cx="55340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PHP $GLOBALS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$GLOBALS is a PHP super global variable which is used to access global variables from anywhere in the PHP script (also from within functions or methods).</a:t>
            </a:r>
          </a:p>
          <a:p>
            <a:r>
              <a:rPr lang="en-US" sz="2400" dirty="0"/>
              <a:t>PHP stores all global variables in an array called $GLOBALS[</a:t>
            </a:r>
            <a:r>
              <a:rPr lang="en-US" sz="2400" i="1" dirty="0"/>
              <a:t>index</a:t>
            </a:r>
            <a:r>
              <a:rPr lang="en-US" sz="2400" dirty="0"/>
              <a:t>]. The </a:t>
            </a:r>
            <a:r>
              <a:rPr lang="en-US" sz="2400" i="1" dirty="0"/>
              <a:t>index</a:t>
            </a:r>
            <a:r>
              <a:rPr lang="en-US" sz="2400" dirty="0"/>
              <a:t> holds the name of the variable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2050" name="Picture 2" descr="C:\Users\TONY HUNG CUONG\Desktop\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6" y="3581400"/>
            <a:ext cx="43529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63B8CCAE-4D30-401A-B333-2B9DDC6EFEFB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2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Cookies in PHP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Session in PHP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POST/GET request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PHP $_SERVER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$_SERVER is a PHP super global variable which holds information about headers, paths, and script locations.</a:t>
            </a:r>
            <a:endParaRPr lang="en-US" sz="2400" dirty="0" smtClean="0"/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09800"/>
            <a:ext cx="364120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POST/GET parameters for students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Cookies in PHP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Session in PHP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POST/GET request parameters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22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EC05275C-1DFA-4969-9797-F9186E56BA75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3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  <a:p>
            <a:pPr lvl="1"/>
            <a:r>
              <a:rPr lang="en-US" dirty="0"/>
              <a:t>A cookie is often used to identify a user. A cookie is a small file that the server embeds on the user's computer. Each time the same computer requests a page with a browser, it will send the cookie too. With PHP, you can both create and retrieve cookie values</a:t>
            </a:r>
            <a:r>
              <a:rPr lang="en-US" dirty="0" smtClean="0"/>
              <a:t>.</a:t>
            </a:r>
          </a:p>
          <a:p>
            <a:r>
              <a:rPr lang="en-US" dirty="0"/>
              <a:t>A cookie is created with the </a:t>
            </a:r>
            <a:r>
              <a:rPr lang="en-US" dirty="0" err="1"/>
              <a:t>setcookie</a:t>
            </a:r>
            <a:r>
              <a:rPr lang="en-US" dirty="0"/>
              <a:t>() 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Only the </a:t>
            </a:r>
            <a:r>
              <a:rPr lang="en-US" i="1" dirty="0"/>
              <a:t>name</a:t>
            </a:r>
            <a:r>
              <a:rPr lang="en-US" dirty="0"/>
              <a:t> parameter is required. All other parameters are optional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</p:txBody>
      </p:sp>
      <p:pic>
        <p:nvPicPr>
          <p:cNvPr id="1026" name="Picture 2" descr="C:\Users\TONY HUNG CUONG\Desktop\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61709"/>
            <a:ext cx="7391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Slide </a:t>
            </a:r>
            <a:fld id="{40D0EBC8-4A96-4D9A-8090-02754AFA5A3A}" type="slidenum"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pPr eaLnBrk="1" hangingPunct="1"/>
              <a:t>4</a:t>
            </a:fld>
            <a:r>
              <a:rPr lang="en-US" altLang="en-US" smtClean="0">
                <a:solidFill>
                  <a:schemeClr val="bg1"/>
                </a:solidFill>
                <a:latin typeface="Verdana" pitchFamily="34" charset="0"/>
              </a:rPr>
              <a:t> of 9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2050" name="Picture 2" descr="C:\Users\TONY HUNG CUONG\Desktop\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35" y="1676400"/>
            <a:ext cx="72294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modify a cookie, just set (again) the cookie using the </a:t>
            </a:r>
            <a:r>
              <a:rPr lang="en-US" dirty="0" err="1"/>
              <a:t>setcookie</a:t>
            </a:r>
            <a:r>
              <a:rPr lang="en-US" dirty="0"/>
              <a:t>() 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074" name="Picture 2" descr="C:\Users\TONY HUNG CUONG\Desktop\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1" y="1981200"/>
            <a:ext cx="57054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cookie, use the </a:t>
            </a:r>
            <a:r>
              <a:rPr lang="en-US" dirty="0" err="1"/>
              <a:t>setcookie</a:t>
            </a:r>
            <a:r>
              <a:rPr lang="en-US" dirty="0"/>
              <a:t>() function with an expiration date in the </a:t>
            </a:r>
            <a:r>
              <a:rPr lang="en-US" dirty="0" smtClean="0"/>
              <a:t>past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4098" name="Picture 2" descr="C:\Users\TONY HUNG CUONG\Desktop\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4876800" cy="40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r>
              <a:rPr lang="en-US" sz="2400" dirty="0"/>
              <a:t>Session variables solve this problem by storing user information to be used across multiple pages (e.g. username, favorite color, </a:t>
            </a:r>
            <a:r>
              <a:rPr lang="en-US" sz="2400" dirty="0" err="1"/>
              <a:t>etc</a:t>
            </a:r>
            <a:r>
              <a:rPr lang="en-US" sz="2400" dirty="0"/>
              <a:t>). By default, session variables last until the user closes the browser.</a:t>
            </a:r>
          </a:p>
          <a:p>
            <a:r>
              <a:rPr lang="en-US" sz="2400" dirty="0" smtClean="0"/>
              <a:t>Session </a:t>
            </a:r>
            <a:r>
              <a:rPr lang="en-US" sz="2400" dirty="0"/>
              <a:t>variables hold information about one single user, and are available to all pages in one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session is started with the </a:t>
            </a:r>
            <a:r>
              <a:rPr lang="en-US" sz="2400" dirty="0" err="1"/>
              <a:t>session_start</a:t>
            </a:r>
            <a:r>
              <a:rPr lang="en-US" sz="2400" dirty="0"/>
              <a:t>() function.</a:t>
            </a:r>
          </a:p>
          <a:p>
            <a:r>
              <a:rPr lang="en-US" sz="2400" dirty="0"/>
              <a:t>Session variables are set with the PHP global variable: $_SESSION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session_start</a:t>
            </a:r>
            <a:r>
              <a:rPr lang="en-US" sz="2400" dirty="0"/>
              <a:t>() function must be the very first thing in your document. Before any HTML tags.</a:t>
            </a:r>
            <a:endParaRPr lang="en-US" sz="2400" dirty="0" smtClean="0"/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" name="Picture 2" descr="C:\Users\TONY HUNG CUONG\Desktop\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3609976" cy="348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session variable values are stored in the global $_SESSION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19958721-4E81-4BD1-B6B9-2C963274F79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5" name="Picture 2" descr="C:\Users\TONY HUNG CUONG\Desktop\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80" y="2590800"/>
            <a:ext cx="51720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598</TotalTime>
  <Words>697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Slide Template</vt:lpstr>
      <vt:lpstr>PHP Session &amp; Cookies</vt:lpstr>
      <vt:lpstr>Objectives</vt:lpstr>
      <vt:lpstr>Cookies</vt:lpstr>
      <vt:lpstr>Cookies</vt:lpstr>
      <vt:lpstr>Cookies</vt:lpstr>
      <vt:lpstr>Cookies</vt:lpstr>
      <vt:lpstr>Sessions</vt:lpstr>
      <vt:lpstr>Sessions</vt:lpstr>
      <vt:lpstr>Sessions</vt:lpstr>
      <vt:lpstr>Sessions  </vt:lpstr>
      <vt:lpstr>Demo</vt:lpstr>
      <vt:lpstr>GET &amp; POST Methods</vt:lpstr>
      <vt:lpstr>The GET Method</vt:lpstr>
      <vt:lpstr>The GET Method</vt:lpstr>
      <vt:lpstr>The POST Method</vt:lpstr>
      <vt:lpstr>The POST Method</vt:lpstr>
      <vt:lpstr>The POST Method</vt:lpstr>
      <vt:lpstr>PHP $_REQUEST</vt:lpstr>
      <vt:lpstr>PHP $GLOBALS</vt:lpstr>
      <vt:lpstr>PHP $_SERVER</vt:lpstr>
      <vt:lpstr>Demo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JSP</dc:title>
  <dc:creator>TONY HUNG CUONG</dc:creator>
  <cp:lastModifiedBy>TONY HUNG CUONG</cp:lastModifiedBy>
  <cp:revision>100</cp:revision>
  <dcterms:created xsi:type="dcterms:W3CDTF">2018-04-10T08:35:22Z</dcterms:created>
  <dcterms:modified xsi:type="dcterms:W3CDTF">2018-04-23T01:59:46Z</dcterms:modified>
</cp:coreProperties>
</file>