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7" r:id="rId5"/>
    <p:sldId id="283" r:id="rId6"/>
    <p:sldId id="285" r:id="rId7"/>
    <p:sldId id="284" r:id="rId8"/>
    <p:sldId id="309" r:id="rId9"/>
    <p:sldId id="286" r:id="rId10"/>
    <p:sldId id="287" r:id="rId11"/>
    <p:sldId id="303" r:id="rId12"/>
    <p:sldId id="307" r:id="rId13"/>
    <p:sldId id="308" r:id="rId14"/>
    <p:sldId id="288" r:id="rId15"/>
    <p:sldId id="289" r:id="rId16"/>
    <p:sldId id="311" r:id="rId17"/>
    <p:sldId id="312" r:id="rId18"/>
    <p:sldId id="313" r:id="rId19"/>
    <p:sldId id="314" r:id="rId20"/>
    <p:sldId id="290" r:id="rId21"/>
    <p:sldId id="305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009900"/>
    <a:srgbClr val="FFFF00"/>
    <a:srgbClr val="0000CC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DBDBF9-55F8-4254-A986-394EACD7D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4D7F68D-75F6-43B2-BC12-519E027CA2F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90109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0018A2D-6F64-4E05-B71C-6AF2B14F4A5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643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F668757-3F32-41A4-958D-9D324DF6427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70920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25C7963-C019-49AC-8948-88675AF59190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4641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6C4BB29B-1048-438A-BE55-B263E7C02D7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9958721-4E81-4BD1-B6B9-2C963274F79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71855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DE41F91-4D09-4196-BC1C-B1FE7AAE82C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70009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28FFFB85-2B08-4B5C-9E47-0CC1D925AB8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583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94C9F75-11C3-44DB-9200-F8ADB07B8303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96818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D3EDD04-19B7-4D4D-905C-A770F5BAA04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084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9888ACB-5160-41A2-B0A7-32E9D4F627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946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F560B0E-9FF5-4DF7-9712-66A59CC46222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4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BC85D01-1255-426A-9C0D-598211356A8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6416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59C15CB-5F7C-48EC-A085-3C90079B92F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1026" name="Picture 2" descr="G:\A Tai lieu giang day va lam viec tai NIIT\Tai lieu chuyen mon NIIT\logoic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1905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  <p:sldLayoutId id="2147483776" r:id="rId12"/>
    <p:sldLayoutId id="21474837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BB9B718C-8B9D-4F4B-B653-4D4130872E34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1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23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/>
              <a:t>Function &amp; Exception handling in PHP</a:t>
            </a:r>
            <a:endParaRPr lang="en-US" altLang="en-US" dirty="0" smtClean="0"/>
          </a:p>
        </p:txBody>
      </p:sp>
      <p:pic>
        <p:nvPicPr>
          <p:cNvPr id="2050" name="Picture 2" descr="G:\A Tai lieu giang day va lam viec tai NIIT\Tai lieu chuyen mon NIIT\logo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Use </a:t>
            </a:r>
            <a:r>
              <a:rPr lang="en-US" b="0" dirty="0"/>
              <a:t>of Exceptions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an exception is thrown, the code following it will not be executed, and PHP will try to find the matching "catch" block.</a:t>
            </a:r>
          </a:p>
          <a:p>
            <a:r>
              <a:rPr lang="en-US" sz="2400" dirty="0"/>
              <a:t>If an exception is not caught, a fatal error will be issued with an "Uncaught Exception" message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Output: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18" y="3124201"/>
            <a:ext cx="4543425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10200"/>
            <a:ext cx="56769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Exception </a:t>
            </a:r>
            <a:r>
              <a:rPr lang="en-US" b="0" dirty="0"/>
              <a:t>Handling</a:t>
            </a:r>
            <a:br>
              <a:rPr lang="en-US" b="0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Try, throw and catch</a:t>
            </a:r>
          </a:p>
          <a:p>
            <a:pPr lvl="1"/>
            <a:r>
              <a:rPr lang="en-US" dirty="0" smtClean="0"/>
              <a:t>try</a:t>
            </a:r>
            <a:r>
              <a:rPr lang="en-US" dirty="0"/>
              <a:t> - A function using an exception should be in a "try" block. If the exception does not trigger, the code will continue as normal. However if the exception triggers, an exception is "thrown"</a:t>
            </a:r>
          </a:p>
          <a:p>
            <a:pPr lvl="1"/>
            <a:r>
              <a:rPr lang="en-US" dirty="0"/>
              <a:t>throw - This is how you trigger an exception. Each "throw" must have at least one "catch"</a:t>
            </a:r>
          </a:p>
          <a:p>
            <a:pPr lvl="1"/>
            <a:r>
              <a:rPr lang="en-US" dirty="0"/>
              <a:t>catch - A "catch" block retrieves an exception and creates an object containing the exception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Exception </a:t>
            </a:r>
            <a:r>
              <a:rPr lang="en-US" b="0" dirty="0"/>
              <a:t>Handling</a:t>
            </a:r>
            <a:br>
              <a:rPr lang="en-US" b="0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1"/>
            <a:ext cx="504825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NY HUNG CUONG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05450"/>
            <a:ext cx="5081838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Exception </a:t>
            </a:r>
            <a:r>
              <a:rPr lang="en-US" b="0" dirty="0"/>
              <a:t>Handling</a:t>
            </a:r>
            <a:br>
              <a:rPr lang="en-US" b="0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 explained:</a:t>
            </a:r>
          </a:p>
          <a:p>
            <a:pPr lvl="1"/>
            <a:r>
              <a:rPr lang="en-US" sz="2000" dirty="0"/>
              <a:t>The code above throws an exception and catches it: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checkNum</a:t>
            </a:r>
            <a:r>
              <a:rPr lang="en-US" sz="2000" dirty="0"/>
              <a:t>() function is created. It checks if a number is greater than 1. If it is, an exception is thrown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checkNum</a:t>
            </a:r>
            <a:r>
              <a:rPr lang="en-US" sz="2000" dirty="0"/>
              <a:t>() function is called in a "try" block</a:t>
            </a:r>
          </a:p>
          <a:p>
            <a:pPr lvl="1"/>
            <a:r>
              <a:rPr lang="en-US" sz="2000" dirty="0"/>
              <a:t>The exception within the </a:t>
            </a:r>
            <a:r>
              <a:rPr lang="en-US" sz="2000" dirty="0" err="1"/>
              <a:t>checkNum</a:t>
            </a:r>
            <a:r>
              <a:rPr lang="en-US" sz="2000" dirty="0"/>
              <a:t>() function is thrown</a:t>
            </a:r>
          </a:p>
          <a:p>
            <a:pPr lvl="1"/>
            <a:r>
              <a:rPr lang="en-US" sz="2000" dirty="0"/>
              <a:t>The "catch" block retrieves the exception and creates an object ($e) containing the exception information</a:t>
            </a:r>
          </a:p>
          <a:p>
            <a:pPr lvl="1"/>
            <a:r>
              <a:rPr lang="en-US" sz="2000" dirty="0"/>
              <a:t>The error message from the exception is echoed by calling $e-&gt;</a:t>
            </a:r>
            <a:r>
              <a:rPr lang="en-US" sz="2000" dirty="0" err="1"/>
              <a:t>getMessage</a:t>
            </a:r>
            <a:r>
              <a:rPr lang="en-US" sz="2000" dirty="0"/>
              <a:t>() from the exception object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Multiple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possible for a script to use multiple exceptions to check for multiple conditions.</a:t>
            </a:r>
          </a:p>
          <a:p>
            <a:r>
              <a:rPr lang="en-US" sz="2400" dirty="0"/>
              <a:t>It is possible to use several </a:t>
            </a:r>
            <a:r>
              <a:rPr lang="en-US" sz="2400" dirty="0" err="1"/>
              <a:t>if..else</a:t>
            </a:r>
            <a:r>
              <a:rPr lang="en-US" sz="2400" dirty="0"/>
              <a:t> blocks, a switch, or nest multiple exceptions. These exceptions can use different exception classes and return different error </a:t>
            </a:r>
            <a:r>
              <a:rPr lang="en-US" sz="2400" dirty="0" smtClean="0"/>
              <a:t>messages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14" y="320040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Exception </a:t>
            </a:r>
            <a:r>
              <a:rPr lang="en-US" b="0" dirty="0"/>
              <a:t>Handling</a:t>
            </a:r>
            <a:br>
              <a:rPr lang="en-US" b="0" dirty="0"/>
            </a:br>
            <a:r>
              <a:rPr lang="en-US" dirty="0"/>
              <a:t>	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Rules for exceptions</a:t>
            </a:r>
          </a:p>
          <a:p>
            <a:pPr lvl="1"/>
            <a:r>
              <a:rPr lang="en-US" sz="2000" dirty="0"/>
              <a:t>Code may be surrounded in a try block, to help catch potential exceptions</a:t>
            </a:r>
          </a:p>
          <a:p>
            <a:pPr lvl="1"/>
            <a:r>
              <a:rPr lang="en-US" sz="2000" dirty="0"/>
              <a:t>Each try block or "throw" must have at least one corresponding catch block</a:t>
            </a:r>
          </a:p>
          <a:p>
            <a:pPr lvl="1"/>
            <a:r>
              <a:rPr lang="en-US" sz="2000" dirty="0"/>
              <a:t>Multiple catch blocks can be used to catch different classes of exceptions</a:t>
            </a:r>
          </a:p>
          <a:p>
            <a:pPr lvl="1"/>
            <a:r>
              <a:rPr lang="en-US" sz="2000" dirty="0"/>
              <a:t>Exceptions can be thrown (or re-thrown) in a catch block within a try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Re-throwing Exceptions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when an exception is thrown, you may wish to handle it differently than the standard way. It is possible to throw an exception a second time within a "catch" block.</a:t>
            </a:r>
          </a:p>
          <a:p>
            <a:r>
              <a:rPr lang="en-US" sz="2400" dirty="0"/>
              <a:t>A script should hide system errors from users. System errors may be important for the coder, but are of no interest to the user.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make things easier for the user you can re-throw the exception with a user friendly </a:t>
            </a:r>
            <a:r>
              <a:rPr lang="en-US" sz="2400" dirty="0" smtClean="0"/>
              <a:t>message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Re-throwing Exceptions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91" y="1066800"/>
            <a:ext cx="502123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Re-throwing Exceptions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 explained:</a:t>
            </a:r>
          </a:p>
          <a:p>
            <a:pPr lvl="1"/>
            <a:r>
              <a:rPr lang="en-US" sz="1800" dirty="0"/>
              <a:t>The code above tests if the email-address contains the string "example" in it, if it does, the exception is re-thrown: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customException</a:t>
            </a:r>
            <a:r>
              <a:rPr lang="en-US" sz="1600" dirty="0"/>
              <a:t>() class is created as an extension of the old exception class. This way it inherits all methods and properties from the old exception class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errorMessage</a:t>
            </a:r>
            <a:r>
              <a:rPr lang="en-US" sz="1600" dirty="0"/>
              <a:t>() function is created. This function returns an error message if an e-mail address is invalid</a:t>
            </a:r>
          </a:p>
          <a:p>
            <a:pPr lvl="2"/>
            <a:r>
              <a:rPr lang="en-US" sz="1600" dirty="0"/>
              <a:t>The $email variable is set to a string that is a valid e-mail address, but contains the string "example"</a:t>
            </a:r>
          </a:p>
          <a:p>
            <a:pPr lvl="2"/>
            <a:r>
              <a:rPr lang="en-US" sz="1600" dirty="0"/>
              <a:t>The "try" block contains another "try" block to make it possible to re-throw the exception</a:t>
            </a:r>
          </a:p>
          <a:p>
            <a:pPr lvl="2"/>
            <a:r>
              <a:rPr lang="en-US" sz="1600" dirty="0"/>
              <a:t>The exception is triggered since the e-mail contains the string "example"</a:t>
            </a:r>
          </a:p>
          <a:p>
            <a:pPr lvl="2"/>
            <a:r>
              <a:rPr lang="en-US" sz="1600" dirty="0"/>
              <a:t>The "catch" block catches the exception and re-throws a "</a:t>
            </a:r>
            <a:r>
              <a:rPr lang="en-US" sz="1600" dirty="0" err="1"/>
              <a:t>customException</a:t>
            </a:r>
            <a:r>
              <a:rPr lang="en-US" sz="1600" dirty="0"/>
              <a:t>"</a:t>
            </a:r>
          </a:p>
          <a:p>
            <a:pPr lvl="2"/>
            <a:r>
              <a:rPr lang="en-US" sz="1600" dirty="0"/>
              <a:t>The "</a:t>
            </a:r>
            <a:r>
              <a:rPr lang="en-US" sz="1600" dirty="0" err="1"/>
              <a:t>customException</a:t>
            </a:r>
            <a:r>
              <a:rPr lang="en-US" sz="1600" dirty="0"/>
              <a:t>" is caught and displays an error message</a:t>
            </a:r>
          </a:p>
          <a:p>
            <a:r>
              <a:rPr lang="en-US" sz="2400" dirty="0"/>
              <a:t>If the exception is not caught in its current "try" block, it will search for a catch block on "higher levels".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9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/>
          <a:lstStyle/>
          <a:p>
            <a:r>
              <a:rPr lang="en-US" sz="2800" b="0" dirty="0"/>
              <a:t>Set a Top Level Exception Handler</a:t>
            </a:r>
            <a:br>
              <a:rPr lang="en-US" sz="2800" b="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set_exception_handler</a:t>
            </a:r>
            <a:r>
              <a:rPr lang="en-US" dirty="0"/>
              <a:t>()</a:t>
            </a:r>
            <a:r>
              <a:rPr lang="en-US" dirty="0"/>
              <a:t> function sets a user-defined function to handle all uncaught </a:t>
            </a:r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81262"/>
            <a:ext cx="5392970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ONY HUNG CUONG\Desktop\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0200"/>
            <a:ext cx="6381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6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63B8CCAE-4D30-401A-B333-2B9DDC6EFEFB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2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Creating and calling functions in PHP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Exception handling in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Custom </a:t>
            </a:r>
            <a:r>
              <a:rPr lang="en-US" b="0" dirty="0"/>
              <a:t>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custom exception handler you must create a special class with functions that can be called when an exception occurs in PHP. The class must be an extension of the exception class.</a:t>
            </a:r>
          </a:p>
          <a:p>
            <a:r>
              <a:rPr lang="en-US" sz="2400" dirty="0"/>
              <a:t>The custom exception class inherits the properties from PHP's exception class and you can add custom functions to it.</a:t>
            </a:r>
          </a:p>
          <a:p>
            <a:r>
              <a:rPr lang="en-US" sz="2400" dirty="0" smtClean="0"/>
              <a:t>Example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399"/>
            <a:ext cx="6400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code about exception handling for students.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Creating and calling functions in PHP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 handling in PHP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EC05275C-1DFA-4969-9797-F9186E56BA75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3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PHP </a:t>
            </a:r>
            <a:r>
              <a:rPr lang="en-US" b="0" dirty="0" smtClean="0"/>
              <a:t>Functions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Besides </a:t>
            </a:r>
            <a:r>
              <a:rPr lang="en-US" sz="2400" dirty="0"/>
              <a:t>the built-in PHP functions, we can create our own functions.</a:t>
            </a:r>
          </a:p>
          <a:p>
            <a:r>
              <a:rPr lang="en-US" sz="2400" dirty="0"/>
              <a:t>A function is a block of statements that can be used repeatedly in a program.</a:t>
            </a:r>
          </a:p>
          <a:p>
            <a:r>
              <a:rPr lang="en-US" sz="2400" dirty="0"/>
              <a:t>A function will not execute immediately when a page loads.</a:t>
            </a:r>
          </a:p>
          <a:p>
            <a:r>
              <a:rPr lang="en-US" sz="2400" dirty="0"/>
              <a:t>A function will be executed by a call to the function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user-defined function declaration starts with the word 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Syntax</a:t>
            </a:r>
          </a:p>
          <a:p>
            <a:endParaRPr lang="en-US" sz="2400" dirty="0"/>
          </a:p>
        </p:txBody>
      </p:sp>
      <p:pic>
        <p:nvPicPr>
          <p:cNvPr id="2" name="Picture 2" descr="C:\Users\TONY HUNG CUONG\Desktop\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05400"/>
            <a:ext cx="3657600" cy="10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40D0EBC8-4A96-4D9A-8090-02754AFA5A3A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4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PHP Functions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Note:</a:t>
            </a:r>
            <a:r>
              <a:rPr lang="en-US" sz="2400" dirty="0"/>
              <a:t> A function name can start with a letter or underscore (not a number).</a:t>
            </a:r>
            <a:endParaRPr lang="en-US" sz="2400" dirty="0" smtClean="0"/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pic>
        <p:nvPicPr>
          <p:cNvPr id="2" name="Picture 2" descr="C:\Users\TONY HUNG CUONG\Desktop\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14537"/>
            <a:ext cx="342900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Function </a:t>
            </a:r>
            <a:r>
              <a:rPr lang="en-US" b="0" dirty="0"/>
              <a:t>Arguments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passed to functions through arguments. An argument is just like a variable.</a:t>
            </a:r>
          </a:p>
          <a:p>
            <a:r>
              <a:rPr lang="en-US" dirty="0"/>
              <a:t>Arguments are specified after the function name, inside the parentheses. You can add as many arguments as you want, just separate them with a comma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" name="Picture 2" descr="C:\Users\TONY HUNG CUONG\Desktop\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2705100" cy="27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Default </a:t>
            </a:r>
            <a:r>
              <a:rPr lang="en-US" b="0" dirty="0"/>
              <a:t>Argument Value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" name="Picture 2" descr="C:\Users\TONY HUNG CUONG\Desktop\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756646"/>
            <a:ext cx="6381135" cy="35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Returning </a:t>
            </a:r>
            <a:r>
              <a:rPr lang="en-US" sz="3600" b="0" dirty="0"/>
              <a:t>values</a:t>
            </a:r>
            <a:br>
              <a:rPr lang="en-US" sz="3600" b="0" dirty="0"/>
            </a:b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let a </a:t>
            </a:r>
            <a:r>
              <a:rPr lang="en-US" sz="2400" dirty="0" smtClean="0"/>
              <a:t>function </a:t>
            </a:r>
            <a:r>
              <a:rPr lang="en-US" sz="2400" dirty="0"/>
              <a:t>return a value, use the return </a:t>
            </a:r>
            <a:r>
              <a:rPr lang="en-US" sz="2400" dirty="0" smtClean="0"/>
              <a:t>statement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122" name="Picture 2" descr="C:\Users\TONY HUNG CUONG\Desktop\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8745"/>
            <a:ext cx="630326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about creating functions for students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Exception </a:t>
            </a:r>
            <a:r>
              <a:rPr lang="en-US" b="0" dirty="0"/>
              <a:t>Handling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Exception handling is used to change the normal flow of the code execution if a specified error (exceptional) condition occurs. This condition is called an </a:t>
            </a:r>
            <a:r>
              <a:rPr lang="en-US" sz="2400" dirty="0" smtClean="0"/>
              <a:t>exception.</a:t>
            </a:r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is what normally happens when an exception is triggered:</a:t>
            </a:r>
          </a:p>
          <a:p>
            <a:pPr lvl="1"/>
            <a:r>
              <a:rPr lang="en-US" sz="2000" dirty="0"/>
              <a:t>The current code state is saved</a:t>
            </a:r>
          </a:p>
          <a:p>
            <a:pPr lvl="1"/>
            <a:r>
              <a:rPr lang="en-US" sz="2000" dirty="0"/>
              <a:t>The code execution will switch to a predefined (custom) exception handler function</a:t>
            </a:r>
          </a:p>
          <a:p>
            <a:pPr lvl="1"/>
            <a:r>
              <a:rPr lang="en-US" sz="2000" dirty="0"/>
              <a:t>Depending on the situation, the handler may then resume the execution from the saved code state, terminate the script execution or continue the script from a different location in the </a:t>
            </a:r>
            <a:r>
              <a:rPr lang="en-US" sz="2000" dirty="0" smtClean="0"/>
              <a:t>code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Exceptions should only be used with error conditions, and should not be used to jump to another place in the code at a specified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773</TotalTime>
  <Words>1001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Slide Template</vt:lpstr>
      <vt:lpstr>Function &amp; Exception handling in PHP</vt:lpstr>
      <vt:lpstr>Objectives</vt:lpstr>
      <vt:lpstr>PHP Functions </vt:lpstr>
      <vt:lpstr>PHP Functions </vt:lpstr>
      <vt:lpstr>Function Arguments </vt:lpstr>
      <vt:lpstr>Default Argument Value </vt:lpstr>
      <vt:lpstr>Returning values </vt:lpstr>
      <vt:lpstr>Demo </vt:lpstr>
      <vt:lpstr>Exception Handling </vt:lpstr>
      <vt:lpstr>Use of Exceptions </vt:lpstr>
      <vt:lpstr>Exception Handling  </vt:lpstr>
      <vt:lpstr>Exception Handling  </vt:lpstr>
      <vt:lpstr>Exception Handling  </vt:lpstr>
      <vt:lpstr>Multiple Exceptions</vt:lpstr>
      <vt:lpstr>Exception Handling  </vt:lpstr>
      <vt:lpstr>Re-throwing Exceptions </vt:lpstr>
      <vt:lpstr>Re-throwing Exceptions </vt:lpstr>
      <vt:lpstr>Re-throwing Exceptions </vt:lpstr>
      <vt:lpstr>Set a Top Level Exception Handler </vt:lpstr>
      <vt:lpstr>Custom Exception Class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</dc:title>
  <dc:creator>TONY HUNG CUONG</dc:creator>
  <cp:lastModifiedBy>TONY HUNG CUONG</cp:lastModifiedBy>
  <cp:revision>126</cp:revision>
  <dcterms:created xsi:type="dcterms:W3CDTF">2018-04-10T08:35:22Z</dcterms:created>
  <dcterms:modified xsi:type="dcterms:W3CDTF">2018-04-23T02:10:39Z</dcterms:modified>
</cp:coreProperties>
</file>