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6" r:id="rId2"/>
    <p:sldId id="258" r:id="rId3"/>
    <p:sldId id="321" r:id="rId4"/>
    <p:sldId id="322" r:id="rId5"/>
    <p:sldId id="323" r:id="rId6"/>
    <p:sldId id="324" r:id="rId7"/>
    <p:sldId id="325" r:id="rId8"/>
    <p:sldId id="326" r:id="rId9"/>
    <p:sldId id="310" r:id="rId10"/>
    <p:sldId id="267" r:id="rId11"/>
    <p:sldId id="283" r:id="rId12"/>
    <p:sldId id="285" r:id="rId13"/>
    <p:sldId id="284" r:id="rId14"/>
    <p:sldId id="286" r:id="rId15"/>
    <p:sldId id="287" r:id="rId16"/>
    <p:sldId id="303" r:id="rId17"/>
    <p:sldId id="305" r:id="rId18"/>
    <p:sldId id="311" r:id="rId19"/>
    <p:sldId id="312" r:id="rId20"/>
    <p:sldId id="313" r:id="rId21"/>
    <p:sldId id="314" r:id="rId22"/>
    <p:sldId id="315" r:id="rId23"/>
    <p:sldId id="316" r:id="rId24"/>
    <p:sldId id="317" r:id="rId25"/>
    <p:sldId id="318" r:id="rId26"/>
    <p:sldId id="319" r:id="rId27"/>
    <p:sldId id="320" r:id="rId28"/>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99"/>
    <a:srgbClr val="00FFCC"/>
    <a:srgbClr val="009900"/>
    <a:srgbClr val="FFFF00"/>
    <a:srgbClr val="0000CC"/>
    <a:srgbClr val="FF6600"/>
    <a:srgbClr val="99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4"/>
    <p:restoredTop sz="94539"/>
  </p:normalViewPr>
  <p:slideViewPr>
    <p:cSldViewPr>
      <p:cViewPr varScale="1">
        <p:scale>
          <a:sx n="85" d="100"/>
          <a:sy n="85" d="100"/>
        </p:scale>
        <p:origin x="1000" y="176"/>
      </p:cViewPr>
      <p:guideLst>
        <p:guide orient="horz" pos="2160"/>
        <p:guide pos="2880"/>
      </p:guideLst>
    </p:cSldViewPr>
  </p:slideViewPr>
  <p:notesTextViewPr>
    <p:cViewPr>
      <p:scale>
        <a:sx n="1" d="1"/>
        <a:sy n="1" d="1"/>
      </p:scale>
      <p:origin x="0" y="0"/>
    </p:cViewPr>
  </p:notesTextViewPr>
  <p:notesViewPr>
    <p:cSldViewPr>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presProps" Target="presProps.xml"/><Relationship Id="rId31" Type="http://schemas.openxmlformats.org/officeDocument/2006/relationships/viewProps" Target="viewProps.xml"/><Relationship Id="rId32" Type="http://schemas.openxmlformats.org/officeDocument/2006/relationships/theme" Target="theme/theme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1024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2355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024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1024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67DBDBF9-55F8-4254-A986-394EACD7DD56}" type="slidenum">
              <a:rPr lang="en-US"/>
              <a:pPr>
                <a:defRPr/>
              </a:pPr>
              <a:t>‹#›</a:t>
            </a:fld>
            <a:endParaRPr lang="en-US"/>
          </a:p>
        </p:txBody>
      </p:sp>
    </p:spTree>
    <p:extLst>
      <p:ext uri="{BB962C8B-B14F-4D97-AF65-F5344CB8AC3E}">
        <p14:creationId xmlns:p14="http://schemas.microsoft.com/office/powerpoint/2010/main" val="265692886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2"/>
          <p:cNvSpPr>
            <a:spLocks noChangeArrowheads="1"/>
          </p:cNvSpPr>
          <p:nvPr/>
        </p:nvSpPr>
        <p:spPr bwMode="auto">
          <a:xfrm>
            <a:off x="0" y="6629400"/>
            <a:ext cx="9144000" cy="228600"/>
          </a:xfrm>
          <a:prstGeom prst="rect">
            <a:avLst/>
          </a:prstGeom>
          <a:solidFill>
            <a:srgbClr val="993300"/>
          </a:solidFill>
          <a:ln w="9525">
            <a:solidFill>
              <a:schemeClr val="tx1"/>
            </a:solidFill>
            <a:miter lim="800000"/>
            <a:headEnd/>
            <a:tailEnd/>
          </a:ln>
          <a:effectLst/>
        </p:spPr>
        <p:txBody>
          <a:bodyPr wrap="none" anchor="ctr"/>
          <a:lstStyle/>
          <a:p>
            <a:pPr>
              <a:defRPr/>
            </a:pPr>
            <a:endParaRPr lang="en-US"/>
          </a:p>
        </p:txBody>
      </p:sp>
      <p:sp>
        <p:nvSpPr>
          <p:cNvPr id="5" name="Rectangle 3"/>
          <p:cNvSpPr>
            <a:spLocks noChangeArrowheads="1"/>
          </p:cNvSpPr>
          <p:nvPr/>
        </p:nvSpPr>
        <p:spPr bwMode="auto">
          <a:xfrm>
            <a:off x="0" y="0"/>
            <a:ext cx="9144000" cy="762000"/>
          </a:xfrm>
          <a:prstGeom prst="rect">
            <a:avLst/>
          </a:prstGeom>
          <a:solidFill>
            <a:srgbClr val="993300"/>
          </a:solidFill>
          <a:ln w="9525">
            <a:solidFill>
              <a:schemeClr val="tx1"/>
            </a:solidFill>
            <a:miter lim="800000"/>
            <a:headEnd/>
            <a:tailEnd/>
          </a:ln>
          <a:effectLst/>
        </p:spPr>
        <p:txBody>
          <a:bodyPr wrap="none" anchor="ctr"/>
          <a:lstStyle/>
          <a:p>
            <a:pPr>
              <a:defRPr/>
            </a:pPr>
            <a:endParaRPr lang="en-US"/>
          </a:p>
        </p:txBody>
      </p:sp>
      <p:sp>
        <p:nvSpPr>
          <p:cNvPr id="11268" name="Rectangle 4"/>
          <p:cNvSpPr>
            <a:spLocks noGrp="1" noChangeArrowheads="1"/>
          </p:cNvSpPr>
          <p:nvPr>
            <p:ph type="ctrTitle"/>
          </p:nvPr>
        </p:nvSpPr>
        <p:spPr>
          <a:xfrm>
            <a:off x="685800" y="2130425"/>
            <a:ext cx="7772400" cy="1470025"/>
          </a:xfrm>
        </p:spPr>
        <p:txBody>
          <a:bodyPr/>
          <a:lstStyle>
            <a:lvl1pPr>
              <a:defRPr>
                <a:solidFill>
                  <a:schemeClr val="tx1"/>
                </a:solidFill>
              </a:defRPr>
            </a:lvl1pPr>
          </a:lstStyle>
          <a:p>
            <a:r>
              <a:rPr lang="en-US" smtClean="0"/>
              <a:t>Click to edit Master title style</a:t>
            </a:r>
            <a:endParaRPr lang="en-US"/>
          </a:p>
        </p:txBody>
      </p:sp>
      <p:sp>
        <p:nvSpPr>
          <p:cNvPr id="11269" name="Rectangle 5"/>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en-US" smtClean="0"/>
              <a:t>Click to edit Master subtitle style</a:t>
            </a:r>
            <a:endParaRPr lang="en-US"/>
          </a:p>
        </p:txBody>
      </p:sp>
      <p:sp>
        <p:nvSpPr>
          <p:cNvPr id="6" name="Rectangle 6"/>
          <p:cNvSpPr>
            <a:spLocks noGrp="1" noChangeArrowheads="1"/>
          </p:cNvSpPr>
          <p:nvPr>
            <p:ph type="ftr" sz="quarter" idx="10"/>
          </p:nvPr>
        </p:nvSpPr>
        <p:spPr>
          <a:xfrm>
            <a:off x="3124200" y="6245225"/>
            <a:ext cx="2895600" cy="476250"/>
          </a:xfrm>
        </p:spPr>
        <p:txBody>
          <a:bodyPr/>
          <a:lstStyle>
            <a:lvl1pPr>
              <a:defRPr/>
            </a:lvl1pPr>
          </a:lstStyle>
          <a:p>
            <a:pPr>
              <a:defRPr/>
            </a:pPr>
            <a:r>
              <a:rPr lang="en-US"/>
              <a:t> </a:t>
            </a:r>
            <a:r>
              <a:rPr lang="en-US">
                <a:latin typeface="Verdana" pitchFamily="34" charset="0"/>
              </a:rPr>
              <a:t>Slide </a:t>
            </a:r>
            <a:fld id="{44D7F68D-75F6-43B2-BC12-519E027CA2F1}" type="slidenum">
              <a:rPr lang="en-US">
                <a:latin typeface="Verdana" pitchFamily="34" charset="0"/>
              </a:rPr>
              <a:pPr>
                <a:defRPr/>
              </a:pPr>
              <a:t>‹#›</a:t>
            </a:fld>
            <a:r>
              <a:rPr lang="en-US">
                <a:latin typeface="Verdana" pitchFamily="34" charset="0"/>
              </a:rPr>
              <a:t> of 23</a:t>
            </a:r>
          </a:p>
        </p:txBody>
      </p:sp>
    </p:spTree>
    <p:extLst>
      <p:ext uri="{BB962C8B-B14F-4D97-AF65-F5344CB8AC3E}">
        <p14:creationId xmlns:p14="http://schemas.microsoft.com/office/powerpoint/2010/main" val="190109667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ftr" sz="quarter" idx="10"/>
          </p:nvPr>
        </p:nvSpPr>
        <p:spPr>
          <a:ln/>
        </p:spPr>
        <p:txBody>
          <a:bodyPr/>
          <a:lstStyle>
            <a:lvl1pPr>
              <a:defRPr/>
            </a:lvl1pPr>
          </a:lstStyle>
          <a:p>
            <a:pPr>
              <a:defRPr/>
            </a:pPr>
            <a:r>
              <a:rPr lang="en-US"/>
              <a:t> </a:t>
            </a:r>
            <a:r>
              <a:rPr lang="en-US">
                <a:latin typeface="Verdana" pitchFamily="34" charset="0"/>
              </a:rPr>
              <a:t>Slide </a:t>
            </a:r>
            <a:fld id="{B0018A2D-6F64-4E05-B71C-6AF2B14F4A5C}" type="slidenum">
              <a:rPr lang="en-US">
                <a:latin typeface="Verdana" pitchFamily="34" charset="0"/>
              </a:rPr>
              <a:pPr>
                <a:defRPr/>
              </a:pPr>
              <a:t>‹#›</a:t>
            </a:fld>
            <a:r>
              <a:rPr lang="en-US">
                <a:latin typeface="Verdana" pitchFamily="34" charset="0"/>
              </a:rPr>
              <a:t> of 19</a:t>
            </a:r>
          </a:p>
        </p:txBody>
      </p:sp>
    </p:spTree>
    <p:extLst>
      <p:ext uri="{BB962C8B-B14F-4D97-AF65-F5344CB8AC3E}">
        <p14:creationId xmlns:p14="http://schemas.microsoft.com/office/powerpoint/2010/main" val="34643825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46038"/>
            <a:ext cx="2057400" cy="60801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46038"/>
            <a:ext cx="6019800" cy="60801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ftr" sz="quarter" idx="10"/>
          </p:nvPr>
        </p:nvSpPr>
        <p:spPr>
          <a:ln/>
        </p:spPr>
        <p:txBody>
          <a:bodyPr/>
          <a:lstStyle>
            <a:lvl1pPr>
              <a:defRPr/>
            </a:lvl1pPr>
          </a:lstStyle>
          <a:p>
            <a:pPr>
              <a:defRPr/>
            </a:pPr>
            <a:r>
              <a:rPr lang="en-US"/>
              <a:t> </a:t>
            </a:r>
            <a:r>
              <a:rPr lang="en-US">
                <a:latin typeface="Verdana" pitchFamily="34" charset="0"/>
              </a:rPr>
              <a:t>Slide </a:t>
            </a:r>
            <a:fld id="{DF668757-3F32-41A4-958D-9D324DF64271}" type="slidenum">
              <a:rPr lang="en-US">
                <a:latin typeface="Verdana" pitchFamily="34" charset="0"/>
              </a:rPr>
              <a:pPr>
                <a:defRPr/>
              </a:pPr>
              <a:t>‹#›</a:t>
            </a:fld>
            <a:r>
              <a:rPr lang="en-US">
                <a:latin typeface="Verdana" pitchFamily="34" charset="0"/>
              </a:rPr>
              <a:t> of 19</a:t>
            </a:r>
          </a:p>
        </p:txBody>
      </p:sp>
    </p:spTree>
    <p:extLst>
      <p:ext uri="{BB962C8B-B14F-4D97-AF65-F5344CB8AC3E}">
        <p14:creationId xmlns:p14="http://schemas.microsoft.com/office/powerpoint/2010/main" val="17092045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46038"/>
            <a:ext cx="8229600" cy="715962"/>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066800"/>
            <a:ext cx="8229600" cy="5059363"/>
          </a:xfrm>
        </p:spPr>
        <p:txBody>
          <a:bodyPr/>
          <a:lstStyle/>
          <a:p>
            <a:pPr lvl="0"/>
            <a:r>
              <a:rPr lang="en-US" noProof="0" smtClean="0"/>
              <a:t>Click icon to add table</a:t>
            </a:r>
          </a:p>
        </p:txBody>
      </p:sp>
      <p:sp>
        <p:nvSpPr>
          <p:cNvPr id="4" name="Rectangle 11"/>
          <p:cNvSpPr>
            <a:spLocks noGrp="1" noChangeArrowheads="1"/>
          </p:cNvSpPr>
          <p:nvPr>
            <p:ph type="ftr" sz="quarter" idx="10"/>
          </p:nvPr>
        </p:nvSpPr>
        <p:spPr>
          <a:ln/>
        </p:spPr>
        <p:txBody>
          <a:bodyPr/>
          <a:lstStyle>
            <a:lvl1pPr>
              <a:defRPr/>
            </a:lvl1pPr>
          </a:lstStyle>
          <a:p>
            <a:pPr>
              <a:defRPr/>
            </a:pPr>
            <a:r>
              <a:rPr lang="en-US"/>
              <a:t> </a:t>
            </a:r>
            <a:r>
              <a:rPr lang="en-US">
                <a:latin typeface="Verdana" pitchFamily="34" charset="0"/>
              </a:rPr>
              <a:t>Slide </a:t>
            </a:r>
            <a:fld id="{D25C7963-C019-49AC-8948-88675AF59190}" type="slidenum">
              <a:rPr lang="en-US">
                <a:latin typeface="Verdana" pitchFamily="34" charset="0"/>
              </a:rPr>
              <a:pPr>
                <a:defRPr/>
              </a:pPr>
              <a:t>‹#›</a:t>
            </a:fld>
            <a:r>
              <a:rPr lang="en-US">
                <a:latin typeface="Verdana" pitchFamily="34" charset="0"/>
              </a:rPr>
              <a:t> of 19</a:t>
            </a:r>
          </a:p>
        </p:txBody>
      </p:sp>
    </p:spTree>
    <p:extLst>
      <p:ext uri="{BB962C8B-B14F-4D97-AF65-F5344CB8AC3E}">
        <p14:creationId xmlns:p14="http://schemas.microsoft.com/office/powerpoint/2010/main" val="28464131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46038"/>
            <a:ext cx="8229600" cy="715962"/>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066800"/>
            <a:ext cx="8229600" cy="24526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7200" y="3671888"/>
            <a:ext cx="8229600" cy="24542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1"/>
          <p:cNvSpPr>
            <a:spLocks noGrp="1" noChangeArrowheads="1"/>
          </p:cNvSpPr>
          <p:nvPr>
            <p:ph type="ftr" sz="quarter" idx="10"/>
          </p:nvPr>
        </p:nvSpPr>
        <p:spPr>
          <a:ln/>
        </p:spPr>
        <p:txBody>
          <a:bodyPr/>
          <a:lstStyle>
            <a:lvl1pPr>
              <a:defRPr/>
            </a:lvl1pPr>
          </a:lstStyle>
          <a:p>
            <a:pPr>
              <a:defRPr/>
            </a:pPr>
            <a:r>
              <a:rPr lang="en-US"/>
              <a:t> </a:t>
            </a:r>
            <a:r>
              <a:rPr lang="en-US">
                <a:latin typeface="Verdana" pitchFamily="34" charset="0"/>
              </a:rPr>
              <a:t>Slide </a:t>
            </a:r>
            <a:fld id="{6C4BB29B-1048-438A-BE55-B263E7C02D7B}" type="slidenum">
              <a:rPr lang="en-US">
                <a:latin typeface="Verdana" pitchFamily="34" charset="0"/>
              </a:rPr>
              <a:pPr>
                <a:defRPr/>
              </a:pPr>
              <a:t>‹#›</a:t>
            </a:fld>
            <a:r>
              <a:rPr lang="en-US">
                <a:latin typeface="Verdana" pitchFamily="34" charset="0"/>
              </a:rPr>
              <a:t> of 19</a:t>
            </a:r>
          </a:p>
        </p:txBody>
      </p:sp>
    </p:spTree>
    <p:extLst>
      <p:ext uri="{BB962C8B-B14F-4D97-AF65-F5344CB8AC3E}">
        <p14:creationId xmlns:p14="http://schemas.microsoft.com/office/powerpoint/2010/main" val="5784980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ftr" sz="quarter" idx="10"/>
          </p:nvPr>
        </p:nvSpPr>
        <p:spPr>
          <a:ln/>
        </p:spPr>
        <p:txBody>
          <a:bodyPr/>
          <a:lstStyle>
            <a:lvl1pPr>
              <a:defRPr/>
            </a:lvl1pPr>
          </a:lstStyle>
          <a:p>
            <a:pPr>
              <a:defRPr/>
            </a:pPr>
            <a:r>
              <a:rPr lang="en-US"/>
              <a:t> </a:t>
            </a:r>
            <a:r>
              <a:rPr lang="en-US">
                <a:latin typeface="Verdana" pitchFamily="34" charset="0"/>
              </a:rPr>
              <a:t>Slide </a:t>
            </a:r>
            <a:fld id="{19958721-4E81-4BD1-B6B9-2C963274F79F}" type="slidenum">
              <a:rPr lang="en-US">
                <a:latin typeface="Verdana" pitchFamily="34" charset="0"/>
              </a:rPr>
              <a:pPr>
                <a:defRPr/>
              </a:pPr>
              <a:t>‹#›</a:t>
            </a:fld>
            <a:r>
              <a:rPr lang="en-US">
                <a:latin typeface="Verdana" pitchFamily="34" charset="0"/>
              </a:rPr>
              <a:t> of 19</a:t>
            </a:r>
          </a:p>
        </p:txBody>
      </p:sp>
    </p:spTree>
    <p:extLst>
      <p:ext uri="{BB962C8B-B14F-4D97-AF65-F5344CB8AC3E}">
        <p14:creationId xmlns:p14="http://schemas.microsoft.com/office/powerpoint/2010/main" val="271855679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1"/>
          <p:cNvSpPr>
            <a:spLocks noGrp="1" noChangeArrowheads="1"/>
          </p:cNvSpPr>
          <p:nvPr>
            <p:ph type="ftr" sz="quarter" idx="10"/>
          </p:nvPr>
        </p:nvSpPr>
        <p:spPr>
          <a:ln/>
        </p:spPr>
        <p:txBody>
          <a:bodyPr/>
          <a:lstStyle>
            <a:lvl1pPr>
              <a:defRPr/>
            </a:lvl1pPr>
          </a:lstStyle>
          <a:p>
            <a:pPr>
              <a:defRPr/>
            </a:pPr>
            <a:r>
              <a:rPr lang="en-US"/>
              <a:t> </a:t>
            </a:r>
            <a:r>
              <a:rPr lang="en-US">
                <a:latin typeface="Verdana" pitchFamily="34" charset="0"/>
              </a:rPr>
              <a:t>Slide </a:t>
            </a:r>
            <a:fld id="{0DE41F91-4D09-4196-BC1C-B1FE7AAE82C5}" type="slidenum">
              <a:rPr lang="en-US">
                <a:latin typeface="Verdana" pitchFamily="34" charset="0"/>
              </a:rPr>
              <a:pPr>
                <a:defRPr/>
              </a:pPr>
              <a:t>‹#›</a:t>
            </a:fld>
            <a:r>
              <a:rPr lang="en-US">
                <a:latin typeface="Verdana" pitchFamily="34" charset="0"/>
              </a:rPr>
              <a:t> of 19</a:t>
            </a:r>
          </a:p>
        </p:txBody>
      </p:sp>
    </p:spTree>
    <p:extLst>
      <p:ext uri="{BB962C8B-B14F-4D97-AF65-F5344CB8AC3E}">
        <p14:creationId xmlns:p14="http://schemas.microsoft.com/office/powerpoint/2010/main" val="70009661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066800"/>
            <a:ext cx="4038600" cy="50593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066800"/>
            <a:ext cx="4038600" cy="50593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1"/>
          <p:cNvSpPr>
            <a:spLocks noGrp="1" noChangeArrowheads="1"/>
          </p:cNvSpPr>
          <p:nvPr>
            <p:ph type="ftr" sz="quarter" idx="10"/>
          </p:nvPr>
        </p:nvSpPr>
        <p:spPr>
          <a:ln/>
        </p:spPr>
        <p:txBody>
          <a:bodyPr/>
          <a:lstStyle>
            <a:lvl1pPr>
              <a:defRPr/>
            </a:lvl1pPr>
          </a:lstStyle>
          <a:p>
            <a:pPr>
              <a:defRPr/>
            </a:pPr>
            <a:r>
              <a:rPr lang="en-US"/>
              <a:t> </a:t>
            </a:r>
            <a:r>
              <a:rPr lang="en-US">
                <a:latin typeface="Verdana" pitchFamily="34" charset="0"/>
              </a:rPr>
              <a:t>Slide </a:t>
            </a:r>
            <a:fld id="{28FFFB85-2B08-4B5C-9E47-0CC1D925AB81}" type="slidenum">
              <a:rPr lang="en-US">
                <a:latin typeface="Verdana" pitchFamily="34" charset="0"/>
              </a:rPr>
              <a:pPr>
                <a:defRPr/>
              </a:pPr>
              <a:t>‹#›</a:t>
            </a:fld>
            <a:r>
              <a:rPr lang="en-US">
                <a:latin typeface="Verdana" pitchFamily="34" charset="0"/>
              </a:rPr>
              <a:t> of 19</a:t>
            </a:r>
          </a:p>
        </p:txBody>
      </p:sp>
    </p:spTree>
    <p:extLst>
      <p:ext uri="{BB962C8B-B14F-4D97-AF65-F5344CB8AC3E}">
        <p14:creationId xmlns:p14="http://schemas.microsoft.com/office/powerpoint/2010/main" val="41583696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1"/>
          <p:cNvSpPr>
            <a:spLocks noGrp="1" noChangeArrowheads="1"/>
          </p:cNvSpPr>
          <p:nvPr>
            <p:ph type="ftr" sz="quarter" idx="10"/>
          </p:nvPr>
        </p:nvSpPr>
        <p:spPr>
          <a:ln/>
        </p:spPr>
        <p:txBody>
          <a:bodyPr/>
          <a:lstStyle>
            <a:lvl1pPr>
              <a:defRPr/>
            </a:lvl1pPr>
          </a:lstStyle>
          <a:p>
            <a:pPr>
              <a:defRPr/>
            </a:pPr>
            <a:r>
              <a:rPr lang="en-US"/>
              <a:t> </a:t>
            </a:r>
            <a:r>
              <a:rPr lang="en-US">
                <a:latin typeface="Verdana" pitchFamily="34" charset="0"/>
              </a:rPr>
              <a:t>Slide </a:t>
            </a:r>
            <a:fld id="{B94C9F75-11C3-44DB-9200-F8ADB07B8303}" type="slidenum">
              <a:rPr lang="en-US">
                <a:latin typeface="Verdana" pitchFamily="34" charset="0"/>
              </a:rPr>
              <a:pPr>
                <a:defRPr/>
              </a:pPr>
              <a:t>‹#›</a:t>
            </a:fld>
            <a:r>
              <a:rPr lang="en-US">
                <a:latin typeface="Verdana" pitchFamily="34" charset="0"/>
              </a:rPr>
              <a:t> of 19</a:t>
            </a:r>
          </a:p>
        </p:txBody>
      </p:sp>
    </p:spTree>
    <p:extLst>
      <p:ext uri="{BB962C8B-B14F-4D97-AF65-F5344CB8AC3E}">
        <p14:creationId xmlns:p14="http://schemas.microsoft.com/office/powerpoint/2010/main" val="296818577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1"/>
          <p:cNvSpPr>
            <a:spLocks noGrp="1" noChangeArrowheads="1"/>
          </p:cNvSpPr>
          <p:nvPr>
            <p:ph type="ftr" sz="quarter" idx="10"/>
          </p:nvPr>
        </p:nvSpPr>
        <p:spPr>
          <a:ln/>
        </p:spPr>
        <p:txBody>
          <a:bodyPr/>
          <a:lstStyle>
            <a:lvl1pPr>
              <a:defRPr/>
            </a:lvl1pPr>
          </a:lstStyle>
          <a:p>
            <a:pPr>
              <a:defRPr/>
            </a:pPr>
            <a:r>
              <a:rPr lang="en-US"/>
              <a:t> </a:t>
            </a:r>
            <a:r>
              <a:rPr lang="en-US">
                <a:latin typeface="Verdana" pitchFamily="34" charset="0"/>
              </a:rPr>
              <a:t>Slide </a:t>
            </a:r>
            <a:fld id="{FD3EDD04-19B7-4D4D-905C-A770F5BAA04A}" type="slidenum">
              <a:rPr lang="en-US">
                <a:latin typeface="Verdana" pitchFamily="34" charset="0"/>
              </a:rPr>
              <a:pPr>
                <a:defRPr/>
              </a:pPr>
              <a:t>‹#›</a:t>
            </a:fld>
            <a:r>
              <a:rPr lang="en-US">
                <a:latin typeface="Verdana" pitchFamily="34" charset="0"/>
              </a:rPr>
              <a:t> of 19</a:t>
            </a:r>
          </a:p>
        </p:txBody>
      </p:sp>
    </p:spTree>
    <p:extLst>
      <p:ext uri="{BB962C8B-B14F-4D97-AF65-F5344CB8AC3E}">
        <p14:creationId xmlns:p14="http://schemas.microsoft.com/office/powerpoint/2010/main" val="3084113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1"/>
          <p:cNvSpPr>
            <a:spLocks noGrp="1" noChangeArrowheads="1"/>
          </p:cNvSpPr>
          <p:nvPr>
            <p:ph type="ftr" sz="quarter" idx="10"/>
          </p:nvPr>
        </p:nvSpPr>
        <p:spPr>
          <a:ln/>
        </p:spPr>
        <p:txBody>
          <a:bodyPr/>
          <a:lstStyle>
            <a:lvl1pPr>
              <a:defRPr/>
            </a:lvl1pPr>
          </a:lstStyle>
          <a:p>
            <a:pPr>
              <a:defRPr/>
            </a:pPr>
            <a:r>
              <a:rPr lang="en-US"/>
              <a:t> </a:t>
            </a:r>
            <a:r>
              <a:rPr lang="en-US">
                <a:latin typeface="Verdana" pitchFamily="34" charset="0"/>
              </a:rPr>
              <a:t>Slide </a:t>
            </a:r>
            <a:fld id="{79888ACB-5160-41A2-B0A7-32E9D4F627F4}" type="slidenum">
              <a:rPr lang="en-US">
                <a:latin typeface="Verdana" pitchFamily="34" charset="0"/>
              </a:rPr>
              <a:pPr>
                <a:defRPr/>
              </a:pPr>
              <a:t>‹#›</a:t>
            </a:fld>
            <a:r>
              <a:rPr lang="en-US">
                <a:latin typeface="Verdana" pitchFamily="34" charset="0"/>
              </a:rPr>
              <a:t> of 19</a:t>
            </a:r>
          </a:p>
        </p:txBody>
      </p:sp>
    </p:spTree>
    <p:extLst>
      <p:ext uri="{BB962C8B-B14F-4D97-AF65-F5344CB8AC3E}">
        <p14:creationId xmlns:p14="http://schemas.microsoft.com/office/powerpoint/2010/main" val="34946820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1"/>
          <p:cNvSpPr>
            <a:spLocks noGrp="1" noChangeArrowheads="1"/>
          </p:cNvSpPr>
          <p:nvPr>
            <p:ph type="ftr" sz="quarter" idx="10"/>
          </p:nvPr>
        </p:nvSpPr>
        <p:spPr>
          <a:ln/>
        </p:spPr>
        <p:txBody>
          <a:bodyPr/>
          <a:lstStyle>
            <a:lvl1pPr>
              <a:defRPr/>
            </a:lvl1pPr>
          </a:lstStyle>
          <a:p>
            <a:pPr>
              <a:defRPr/>
            </a:pPr>
            <a:r>
              <a:rPr lang="en-US"/>
              <a:t> </a:t>
            </a:r>
            <a:r>
              <a:rPr lang="en-US">
                <a:latin typeface="Verdana" pitchFamily="34" charset="0"/>
              </a:rPr>
              <a:t>Slide </a:t>
            </a:r>
            <a:fld id="{7F560B0E-9FF5-4DF7-9712-66A59CC46222}" type="slidenum">
              <a:rPr lang="en-US">
                <a:latin typeface="Verdana" pitchFamily="34" charset="0"/>
              </a:rPr>
              <a:pPr>
                <a:defRPr/>
              </a:pPr>
              <a:t>‹#›</a:t>
            </a:fld>
            <a:r>
              <a:rPr lang="en-US">
                <a:latin typeface="Verdana" pitchFamily="34" charset="0"/>
              </a:rPr>
              <a:t> of 19</a:t>
            </a:r>
          </a:p>
        </p:txBody>
      </p:sp>
    </p:spTree>
    <p:extLst>
      <p:ext uri="{BB962C8B-B14F-4D97-AF65-F5344CB8AC3E}">
        <p14:creationId xmlns:p14="http://schemas.microsoft.com/office/powerpoint/2010/main" val="4140820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1"/>
          <p:cNvSpPr>
            <a:spLocks noGrp="1" noChangeArrowheads="1"/>
          </p:cNvSpPr>
          <p:nvPr>
            <p:ph type="ftr" sz="quarter" idx="10"/>
          </p:nvPr>
        </p:nvSpPr>
        <p:spPr>
          <a:ln/>
        </p:spPr>
        <p:txBody>
          <a:bodyPr/>
          <a:lstStyle>
            <a:lvl1pPr>
              <a:defRPr/>
            </a:lvl1pPr>
          </a:lstStyle>
          <a:p>
            <a:pPr>
              <a:defRPr/>
            </a:pPr>
            <a:r>
              <a:rPr lang="en-US"/>
              <a:t> </a:t>
            </a:r>
            <a:r>
              <a:rPr lang="en-US">
                <a:latin typeface="Verdana" pitchFamily="34" charset="0"/>
              </a:rPr>
              <a:t>Slide </a:t>
            </a:r>
            <a:fld id="{8BC85D01-1255-426A-9C0D-598211356A84}" type="slidenum">
              <a:rPr lang="en-US">
                <a:latin typeface="Verdana" pitchFamily="34" charset="0"/>
              </a:rPr>
              <a:pPr>
                <a:defRPr/>
              </a:pPr>
              <a:t>‹#›</a:t>
            </a:fld>
            <a:r>
              <a:rPr lang="en-US">
                <a:latin typeface="Verdana" pitchFamily="34" charset="0"/>
              </a:rPr>
              <a:t> of 19</a:t>
            </a:r>
          </a:p>
        </p:txBody>
      </p:sp>
    </p:spTree>
    <p:extLst>
      <p:ext uri="{BB962C8B-B14F-4D97-AF65-F5344CB8AC3E}">
        <p14:creationId xmlns:p14="http://schemas.microsoft.com/office/powerpoint/2010/main" val="64165624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5"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1" name="Rectangle 7"/>
          <p:cNvSpPr>
            <a:spLocks noChangeArrowheads="1"/>
          </p:cNvSpPr>
          <p:nvPr/>
        </p:nvSpPr>
        <p:spPr bwMode="auto">
          <a:xfrm>
            <a:off x="0" y="0"/>
            <a:ext cx="9144000" cy="762000"/>
          </a:xfrm>
          <a:prstGeom prst="rect">
            <a:avLst/>
          </a:prstGeom>
          <a:solidFill>
            <a:srgbClr val="993300"/>
          </a:solidFill>
          <a:ln w="9525">
            <a:solidFill>
              <a:schemeClr val="tx1"/>
            </a:solidFill>
            <a:miter lim="800000"/>
            <a:headEnd/>
            <a:tailEnd/>
          </a:ln>
          <a:effectLst/>
        </p:spPr>
        <p:txBody>
          <a:bodyPr wrap="none" anchor="ctr"/>
          <a:lstStyle/>
          <a:p>
            <a:pPr>
              <a:defRPr/>
            </a:pPr>
            <a:endParaRPr lang="en-US"/>
          </a:p>
        </p:txBody>
      </p:sp>
      <p:sp>
        <p:nvSpPr>
          <p:cNvPr id="1028" name="Rectangle 2"/>
          <p:cNvSpPr>
            <a:spLocks noGrp="1" noChangeArrowheads="1"/>
          </p:cNvSpPr>
          <p:nvPr>
            <p:ph type="title"/>
          </p:nvPr>
        </p:nvSpPr>
        <p:spPr bwMode="auto">
          <a:xfrm>
            <a:off x="457200" y="46038"/>
            <a:ext cx="8229600"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title style</a:t>
            </a:r>
          </a:p>
        </p:txBody>
      </p:sp>
      <p:sp>
        <p:nvSpPr>
          <p:cNvPr id="1029" name="Rectangle 3"/>
          <p:cNvSpPr>
            <a:spLocks noGrp="1" noChangeArrowheads="1"/>
          </p:cNvSpPr>
          <p:nvPr>
            <p:ph type="body" idx="1"/>
          </p:nvPr>
        </p:nvSpPr>
        <p:spPr bwMode="auto">
          <a:xfrm>
            <a:off x="457200" y="1066800"/>
            <a:ext cx="8229600" cy="5059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35" name="Rectangle 11"/>
          <p:cNvSpPr>
            <a:spLocks noGrp="1" noChangeArrowheads="1"/>
          </p:cNvSpPr>
          <p:nvPr>
            <p:ph type="ftr" sz="quarter" idx="3"/>
          </p:nvPr>
        </p:nvSpPr>
        <p:spPr bwMode="auto">
          <a:xfrm>
            <a:off x="457200" y="6629400"/>
            <a:ext cx="8229600" cy="228600"/>
          </a:xfrm>
          <a:prstGeom prst="rect">
            <a:avLst/>
          </a:prstGeom>
          <a:noFill/>
          <a:ln w="9525">
            <a:noFill/>
            <a:miter lim="800000"/>
            <a:headEnd/>
            <a:tailEnd/>
          </a:ln>
          <a:effectLst/>
        </p:spPr>
        <p:txBody>
          <a:bodyPr vert="horz" wrap="square" lIns="91440" tIns="0" rIns="91440" bIns="0" numCol="1" anchor="t" anchorCtr="0" compatLnSpc="1">
            <a:prstTxWarp prst="textNoShape">
              <a:avLst/>
            </a:prstTxWarp>
          </a:bodyPr>
          <a:lstStyle>
            <a:lvl1pPr algn="r">
              <a:defRPr sz="1400">
                <a:solidFill>
                  <a:schemeClr val="bg1"/>
                </a:solidFill>
                <a:latin typeface="Garamond" pitchFamily="18" charset="0"/>
              </a:defRPr>
            </a:lvl1pPr>
          </a:lstStyle>
          <a:p>
            <a:pPr>
              <a:defRPr/>
            </a:pPr>
            <a:r>
              <a:rPr lang="en-US"/>
              <a:t> </a:t>
            </a:r>
            <a:r>
              <a:rPr lang="en-US">
                <a:latin typeface="Verdana" pitchFamily="34" charset="0"/>
              </a:rPr>
              <a:t>Slide </a:t>
            </a:r>
            <a:fld id="{759C15CB-5F7C-48EC-A085-3C90079B92FB}" type="slidenum">
              <a:rPr lang="en-US">
                <a:latin typeface="Verdana" pitchFamily="34" charset="0"/>
              </a:rPr>
              <a:pPr>
                <a:defRPr/>
              </a:pPr>
              <a:t>‹#›</a:t>
            </a:fld>
            <a:r>
              <a:rPr lang="en-US">
                <a:latin typeface="Verdana" pitchFamily="34" charset="0"/>
              </a:rPr>
              <a:t> of 19</a:t>
            </a:r>
          </a:p>
        </p:txBody>
      </p:sp>
      <p:pic>
        <p:nvPicPr>
          <p:cNvPr id="1026" name="Picture 2" descr="G:\A Tai lieu giang day va lam viec tai NIIT\Tai lieu chuyen mon NIIT\logoict.png"/>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5334000" y="25400"/>
            <a:ext cx="3708400" cy="800100"/>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787" r:id="rId1"/>
    <p:sldLayoutId id="2147483786" r:id="rId2"/>
    <p:sldLayoutId id="2147483785" r:id="rId3"/>
    <p:sldLayoutId id="2147483784" r:id="rId4"/>
    <p:sldLayoutId id="2147483783" r:id="rId5"/>
    <p:sldLayoutId id="2147483782" r:id="rId6"/>
    <p:sldLayoutId id="2147483781" r:id="rId7"/>
    <p:sldLayoutId id="2147483780" r:id="rId8"/>
    <p:sldLayoutId id="2147483779" r:id="rId9"/>
    <p:sldLayoutId id="2147483778" r:id="rId10"/>
    <p:sldLayoutId id="2147483777" r:id="rId11"/>
    <p:sldLayoutId id="2147483776" r:id="rId12"/>
    <p:sldLayoutId id="2147483775" r:id="rId13"/>
  </p:sldLayoutIdLst>
  <p:timing>
    <p:tnLst>
      <p:par>
        <p:cTn id="1" dur="indefinite" restart="never" nodeType="tmRoot"/>
      </p:par>
    </p:tnLst>
  </p:timing>
  <p:hf sldNum="0" hdr="0" dt="0"/>
  <p:txStyles>
    <p:titleStyle>
      <a:lvl1pPr algn="l" rtl="0" eaLnBrk="1" fontAlgn="base" hangingPunct="1">
        <a:spcBef>
          <a:spcPct val="0"/>
        </a:spcBef>
        <a:spcAft>
          <a:spcPct val="0"/>
        </a:spcAft>
        <a:defRPr sz="4000" b="1">
          <a:solidFill>
            <a:schemeClr val="bg1"/>
          </a:solidFill>
          <a:latin typeface="+mj-lt"/>
          <a:ea typeface="+mj-ea"/>
          <a:cs typeface="+mj-cs"/>
        </a:defRPr>
      </a:lvl1pPr>
      <a:lvl2pPr algn="l" rtl="0" eaLnBrk="1" fontAlgn="base" hangingPunct="1">
        <a:spcBef>
          <a:spcPct val="0"/>
        </a:spcBef>
        <a:spcAft>
          <a:spcPct val="0"/>
        </a:spcAft>
        <a:defRPr sz="4000" b="1">
          <a:solidFill>
            <a:schemeClr val="bg1"/>
          </a:solidFill>
          <a:latin typeface="Arial" charset="0"/>
        </a:defRPr>
      </a:lvl2pPr>
      <a:lvl3pPr algn="l" rtl="0" eaLnBrk="1" fontAlgn="base" hangingPunct="1">
        <a:spcBef>
          <a:spcPct val="0"/>
        </a:spcBef>
        <a:spcAft>
          <a:spcPct val="0"/>
        </a:spcAft>
        <a:defRPr sz="4000" b="1">
          <a:solidFill>
            <a:schemeClr val="bg1"/>
          </a:solidFill>
          <a:latin typeface="Arial" charset="0"/>
        </a:defRPr>
      </a:lvl3pPr>
      <a:lvl4pPr algn="l" rtl="0" eaLnBrk="1" fontAlgn="base" hangingPunct="1">
        <a:spcBef>
          <a:spcPct val="0"/>
        </a:spcBef>
        <a:spcAft>
          <a:spcPct val="0"/>
        </a:spcAft>
        <a:defRPr sz="4000" b="1">
          <a:solidFill>
            <a:schemeClr val="bg1"/>
          </a:solidFill>
          <a:latin typeface="Arial" charset="0"/>
        </a:defRPr>
      </a:lvl4pPr>
      <a:lvl5pPr algn="l" rtl="0" eaLnBrk="1" fontAlgn="base" hangingPunct="1">
        <a:spcBef>
          <a:spcPct val="0"/>
        </a:spcBef>
        <a:spcAft>
          <a:spcPct val="0"/>
        </a:spcAft>
        <a:defRPr sz="4000" b="1">
          <a:solidFill>
            <a:schemeClr val="bg1"/>
          </a:solidFill>
          <a:latin typeface="Arial" charset="0"/>
        </a:defRPr>
      </a:lvl5pPr>
      <a:lvl6pPr marL="457200" algn="l" rtl="0" eaLnBrk="1" fontAlgn="base" hangingPunct="1">
        <a:spcBef>
          <a:spcPct val="0"/>
        </a:spcBef>
        <a:spcAft>
          <a:spcPct val="0"/>
        </a:spcAft>
        <a:defRPr sz="4000" b="1">
          <a:solidFill>
            <a:schemeClr val="bg1"/>
          </a:solidFill>
          <a:latin typeface="Arial" charset="0"/>
        </a:defRPr>
      </a:lvl6pPr>
      <a:lvl7pPr marL="914400" algn="l" rtl="0" eaLnBrk="1" fontAlgn="base" hangingPunct="1">
        <a:spcBef>
          <a:spcPct val="0"/>
        </a:spcBef>
        <a:spcAft>
          <a:spcPct val="0"/>
        </a:spcAft>
        <a:defRPr sz="4000" b="1">
          <a:solidFill>
            <a:schemeClr val="bg1"/>
          </a:solidFill>
          <a:latin typeface="Arial" charset="0"/>
        </a:defRPr>
      </a:lvl7pPr>
      <a:lvl8pPr marL="1371600" algn="l" rtl="0" eaLnBrk="1" fontAlgn="base" hangingPunct="1">
        <a:spcBef>
          <a:spcPct val="0"/>
        </a:spcBef>
        <a:spcAft>
          <a:spcPct val="0"/>
        </a:spcAft>
        <a:defRPr sz="4000" b="1">
          <a:solidFill>
            <a:schemeClr val="bg1"/>
          </a:solidFill>
          <a:latin typeface="Arial" charset="0"/>
        </a:defRPr>
      </a:lvl8pPr>
      <a:lvl9pPr marL="1828800" algn="l" rtl="0" eaLnBrk="1" fontAlgn="base" hangingPunct="1">
        <a:spcBef>
          <a:spcPct val="0"/>
        </a:spcBef>
        <a:spcAft>
          <a:spcPct val="0"/>
        </a:spcAft>
        <a:defRPr sz="4000" b="1">
          <a:solidFill>
            <a:schemeClr val="bg1"/>
          </a:solidFill>
          <a:latin typeface="Arial" charset="0"/>
        </a:defRPr>
      </a:lvl9pPr>
    </p:titleStyle>
    <p:bodyStyle>
      <a:lvl1pPr marL="342900" indent="-342900" algn="l" rtl="0" eaLnBrk="1" fontAlgn="base" hangingPunct="1">
        <a:spcBef>
          <a:spcPct val="20000"/>
        </a:spcBef>
        <a:spcAft>
          <a:spcPct val="0"/>
        </a:spcAft>
        <a:buClr>
          <a:srgbClr val="FF6600"/>
        </a:buClr>
        <a:buSzPct val="70000"/>
        <a:buFont typeface="Wingdings" pitchFamily="2" charset="2"/>
        <a:buChar char="n"/>
        <a:defRPr sz="2800">
          <a:solidFill>
            <a:schemeClr val="tx1"/>
          </a:solidFill>
          <a:latin typeface="+mn-lt"/>
          <a:ea typeface="+mn-ea"/>
          <a:cs typeface="+mn-cs"/>
        </a:defRPr>
      </a:lvl1pPr>
      <a:lvl2pPr marL="742950" indent="-285750" algn="l" rtl="0" eaLnBrk="1" fontAlgn="base" hangingPunct="1">
        <a:spcBef>
          <a:spcPct val="20000"/>
        </a:spcBef>
        <a:spcAft>
          <a:spcPct val="0"/>
        </a:spcAft>
        <a:buClr>
          <a:srgbClr val="FF6600"/>
        </a:buClr>
        <a:buSzPct val="70000"/>
        <a:buFont typeface="Wingdings" pitchFamily="2" charset="2"/>
        <a:buChar char="v"/>
        <a:defRPr sz="2400">
          <a:solidFill>
            <a:schemeClr val="tx1"/>
          </a:solidFill>
          <a:latin typeface="+mn-lt"/>
        </a:defRPr>
      </a:lvl2pPr>
      <a:lvl3pPr marL="1143000" indent="-228600" algn="l" rtl="0" eaLnBrk="1" fontAlgn="base" hangingPunct="1">
        <a:spcBef>
          <a:spcPct val="20000"/>
        </a:spcBef>
        <a:spcAft>
          <a:spcPct val="0"/>
        </a:spcAft>
        <a:buClr>
          <a:srgbClr val="FF6600"/>
        </a:buClr>
        <a:buFont typeface="Wingdings" pitchFamily="2" charset="2"/>
        <a:buChar char="v"/>
        <a:defRPr sz="2000">
          <a:solidFill>
            <a:schemeClr val="tx1"/>
          </a:solidFill>
          <a:latin typeface="+mn-lt"/>
        </a:defRPr>
      </a:lvl3pPr>
      <a:lvl4pPr marL="1600200" indent="-228600" algn="l" rtl="0" eaLnBrk="1" fontAlgn="base" hangingPunct="1">
        <a:spcBef>
          <a:spcPct val="20000"/>
        </a:spcBef>
        <a:spcAft>
          <a:spcPct val="0"/>
        </a:spcAft>
        <a:buFont typeface="Wingdings" pitchFamily="2" charset="2"/>
        <a:buChar char="v"/>
        <a:defRPr sz="2000">
          <a:solidFill>
            <a:schemeClr val="tx1"/>
          </a:solidFill>
          <a:latin typeface="+mn-lt"/>
        </a:defRPr>
      </a:lvl4pPr>
      <a:lvl5pPr marL="2057400" indent="-228600" algn="l" rtl="0" eaLnBrk="1" fontAlgn="base" hangingPunct="1">
        <a:spcBef>
          <a:spcPct val="20000"/>
        </a:spcBef>
        <a:spcAft>
          <a:spcPct val="0"/>
        </a:spcAft>
        <a:buFont typeface="Wingdings" pitchFamily="2" charset="2"/>
        <a:buChar char="v"/>
        <a:defRPr sz="1600">
          <a:solidFill>
            <a:schemeClr val="tx1"/>
          </a:solidFill>
          <a:latin typeface="+mn-lt"/>
        </a:defRPr>
      </a:lvl5pPr>
      <a:lvl6pPr marL="2514600" indent="-228600" algn="l" rtl="0" eaLnBrk="1" fontAlgn="base" hangingPunct="1">
        <a:spcBef>
          <a:spcPct val="20000"/>
        </a:spcBef>
        <a:spcAft>
          <a:spcPct val="0"/>
        </a:spcAft>
        <a:buFont typeface="Wingdings" pitchFamily="2" charset="2"/>
        <a:buChar char="v"/>
        <a:defRPr sz="1600">
          <a:solidFill>
            <a:schemeClr val="tx1"/>
          </a:solidFill>
          <a:latin typeface="+mn-lt"/>
        </a:defRPr>
      </a:lvl6pPr>
      <a:lvl7pPr marL="2971800" indent="-228600" algn="l" rtl="0" eaLnBrk="1" fontAlgn="base" hangingPunct="1">
        <a:spcBef>
          <a:spcPct val="20000"/>
        </a:spcBef>
        <a:spcAft>
          <a:spcPct val="0"/>
        </a:spcAft>
        <a:buFont typeface="Wingdings" pitchFamily="2" charset="2"/>
        <a:buChar char="v"/>
        <a:defRPr sz="1600">
          <a:solidFill>
            <a:schemeClr val="tx1"/>
          </a:solidFill>
          <a:latin typeface="+mn-lt"/>
        </a:defRPr>
      </a:lvl7pPr>
      <a:lvl8pPr marL="3429000" indent="-228600" algn="l" rtl="0" eaLnBrk="1" fontAlgn="base" hangingPunct="1">
        <a:spcBef>
          <a:spcPct val="20000"/>
        </a:spcBef>
        <a:spcAft>
          <a:spcPct val="0"/>
        </a:spcAft>
        <a:buFont typeface="Wingdings" pitchFamily="2" charset="2"/>
        <a:buChar char="v"/>
        <a:defRPr sz="1600">
          <a:solidFill>
            <a:schemeClr val="tx1"/>
          </a:solidFill>
          <a:latin typeface="+mn-lt"/>
        </a:defRPr>
      </a:lvl8pPr>
      <a:lvl9pPr marL="3886200" indent="-228600" algn="l" rtl="0" eaLnBrk="1" fontAlgn="base" hangingPunct="1">
        <a:spcBef>
          <a:spcPct val="20000"/>
        </a:spcBef>
        <a:spcAft>
          <a:spcPct val="0"/>
        </a:spcAft>
        <a:buFont typeface="Wingdings" pitchFamily="2" charset="2"/>
        <a:buChar char="v"/>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jpe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jpe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jpeg"/><Relationship Id="rId3" Type="http://schemas.openxmlformats.org/officeDocument/2006/relationships/image" Target="../media/image24.jpe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5.jpe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6.jpeg"/><Relationship Id="rId3" Type="http://schemas.openxmlformats.org/officeDocument/2006/relationships/image" Target="../media/image27.jpe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8.jpe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9.jpe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4" Type="http://schemas.openxmlformats.org/officeDocument/2006/relationships/image" Target="../media/image4.jpeg"/><Relationship Id="rId1" Type="http://schemas.openxmlformats.org/officeDocument/2006/relationships/slideLayout" Target="../slideLayouts/slideLayout2.xml"/><Relationship Id="rId2" Type="http://schemas.openxmlformats.org/officeDocument/2006/relationships/image" Target="../media/image2.jpeg"/></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4" Type="http://schemas.openxmlformats.org/officeDocument/2006/relationships/image" Target="../media/image7.jpeg"/><Relationship Id="rId1" Type="http://schemas.openxmlformats.org/officeDocument/2006/relationships/slideLayout" Target="../slideLayouts/slideLayout2.xml"/><Relationship Id="rId2" Type="http://schemas.openxmlformats.org/officeDocument/2006/relationships/image" Target="../media/image5.jpeg"/></Relationships>
</file>

<file path=ppt/slides/_rels/slide6.xml.rels><?xml version="1.0" encoding="UTF-8" standalone="yes"?>
<Relationships xmlns="http://schemas.openxmlformats.org/package/2006/relationships"><Relationship Id="rId3" Type="http://schemas.openxmlformats.org/officeDocument/2006/relationships/image" Target="../media/image9.jpeg"/><Relationship Id="rId4" Type="http://schemas.openxmlformats.org/officeDocument/2006/relationships/image" Target="../media/image10.jpeg"/><Relationship Id="rId1" Type="http://schemas.openxmlformats.org/officeDocument/2006/relationships/slideLayout" Target="../slideLayouts/slideLayout2.xml"/><Relationship Id="rId2" Type="http://schemas.openxmlformats.org/officeDocument/2006/relationships/image" Target="../media/image8.jpeg"/></Relationships>
</file>

<file path=ppt/slides/_rels/slide7.xml.rels><?xml version="1.0" encoding="UTF-8" standalone="yes"?>
<Relationships xmlns="http://schemas.openxmlformats.org/package/2006/relationships"><Relationship Id="rId3" Type="http://schemas.openxmlformats.org/officeDocument/2006/relationships/image" Target="../media/image12.jpeg"/><Relationship Id="rId4" Type="http://schemas.openxmlformats.org/officeDocument/2006/relationships/image" Target="../media/image13.jpeg"/><Relationship Id="rId1" Type="http://schemas.openxmlformats.org/officeDocument/2006/relationships/slideLayout" Target="../slideLayouts/slideLayout2.xml"/><Relationship Id="rId2" Type="http://schemas.openxmlformats.org/officeDocument/2006/relationships/image" Target="../media/image11.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6"/>
          <p:cNvSpPr>
            <a:spLocks noGrp="1" noChangeArrowheads="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smtClean="0">
                <a:solidFill>
                  <a:schemeClr val="bg1"/>
                </a:solidFill>
                <a:latin typeface="Garamond" pitchFamily="18" charset="0"/>
              </a:rPr>
              <a:t> </a:t>
            </a:r>
            <a:r>
              <a:rPr lang="en-US" altLang="en-US" smtClean="0">
                <a:solidFill>
                  <a:schemeClr val="bg1"/>
                </a:solidFill>
                <a:latin typeface="Verdana" pitchFamily="34" charset="0"/>
              </a:rPr>
              <a:t>Slide </a:t>
            </a:r>
            <a:fld id="{BB9B718C-8B9D-4F4B-B653-4D4130872E34}" type="slidenum">
              <a:rPr lang="en-US" altLang="en-US" smtClean="0">
                <a:solidFill>
                  <a:schemeClr val="bg1"/>
                </a:solidFill>
                <a:latin typeface="Verdana" pitchFamily="34" charset="0"/>
              </a:rPr>
              <a:pPr eaLnBrk="1" hangingPunct="1"/>
              <a:t>1</a:t>
            </a:fld>
            <a:r>
              <a:rPr lang="en-US" altLang="en-US" smtClean="0">
                <a:solidFill>
                  <a:schemeClr val="bg1"/>
                </a:solidFill>
                <a:latin typeface="Verdana" pitchFamily="34" charset="0"/>
              </a:rPr>
              <a:t> of 23</a:t>
            </a:r>
          </a:p>
        </p:txBody>
      </p:sp>
      <p:sp>
        <p:nvSpPr>
          <p:cNvPr id="3075" name="Rectangle 2"/>
          <p:cNvSpPr>
            <a:spLocks noGrp="1" noChangeArrowheads="1"/>
          </p:cNvSpPr>
          <p:nvPr>
            <p:ph type="ctrTitle"/>
          </p:nvPr>
        </p:nvSpPr>
        <p:spPr>
          <a:xfrm>
            <a:off x="685800" y="1600200"/>
            <a:ext cx="7772400" cy="1470025"/>
          </a:xfrm>
        </p:spPr>
        <p:txBody>
          <a:bodyPr/>
          <a:lstStyle/>
          <a:p>
            <a:pPr algn="ctr"/>
            <a:r>
              <a:rPr lang="en-US" altLang="en-US" dirty="0" smtClean="0"/>
              <a:t>MySQL III</a:t>
            </a:r>
          </a:p>
        </p:txBody>
      </p:sp>
      <p:pic>
        <p:nvPicPr>
          <p:cNvPr id="1026" name="Picture 2" descr="G:\A Tai lieu giang day va lam viec tai NIIT\Tai lieu chuyen mon NIIT\logoic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57800" y="-6927"/>
            <a:ext cx="3708400" cy="8001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smtClean="0">
                <a:solidFill>
                  <a:schemeClr val="bg1"/>
                </a:solidFill>
                <a:latin typeface="Garamond" pitchFamily="18" charset="0"/>
              </a:rPr>
              <a:t> </a:t>
            </a:r>
            <a:r>
              <a:rPr lang="en-US" altLang="en-US" smtClean="0">
                <a:solidFill>
                  <a:schemeClr val="bg1"/>
                </a:solidFill>
                <a:latin typeface="Verdana" pitchFamily="34" charset="0"/>
              </a:rPr>
              <a:t>Slide </a:t>
            </a:r>
            <a:fld id="{40D0EBC8-4A96-4D9A-8090-02754AFA5A3A}" type="slidenum">
              <a:rPr lang="en-US" altLang="en-US" smtClean="0">
                <a:solidFill>
                  <a:schemeClr val="bg1"/>
                </a:solidFill>
                <a:latin typeface="Verdana" pitchFamily="34" charset="0"/>
              </a:rPr>
              <a:pPr eaLnBrk="1" hangingPunct="1"/>
              <a:t>10</a:t>
            </a:fld>
            <a:r>
              <a:rPr lang="en-US" altLang="en-US" smtClean="0">
                <a:solidFill>
                  <a:schemeClr val="bg1"/>
                </a:solidFill>
                <a:latin typeface="Verdana" pitchFamily="34" charset="0"/>
              </a:rPr>
              <a:t> of 9</a:t>
            </a:r>
          </a:p>
        </p:txBody>
      </p:sp>
      <p:sp>
        <p:nvSpPr>
          <p:cNvPr id="6147" name="Rectangle 2"/>
          <p:cNvSpPr>
            <a:spLocks noGrp="1" noChangeArrowheads="1"/>
          </p:cNvSpPr>
          <p:nvPr>
            <p:ph type="title"/>
          </p:nvPr>
        </p:nvSpPr>
        <p:spPr/>
        <p:txBody>
          <a:bodyPr/>
          <a:lstStyle/>
          <a:p>
            <a:r>
              <a:rPr lang="en-US" b="0" dirty="0"/>
              <a:t>Open a </a:t>
            </a:r>
            <a:r>
              <a:rPr lang="en-US" b="0" dirty="0" smtClean="0"/>
              <a:t>Connection</a:t>
            </a:r>
            <a:endParaRPr lang="en-US" b="0" dirty="0"/>
          </a:p>
        </p:txBody>
      </p:sp>
      <p:sp>
        <p:nvSpPr>
          <p:cNvPr id="6148" name="Rectangle 3"/>
          <p:cNvSpPr>
            <a:spLocks noGrp="1" noChangeArrowheads="1"/>
          </p:cNvSpPr>
          <p:nvPr>
            <p:ph type="body" idx="1"/>
          </p:nvPr>
        </p:nvSpPr>
        <p:spPr/>
        <p:txBody>
          <a:bodyPr/>
          <a:lstStyle/>
          <a:p>
            <a:r>
              <a:rPr lang="en-US" sz="2400" dirty="0"/>
              <a:t>Before we can access data in the MySQL database, we need to be able to connect to the </a:t>
            </a:r>
            <a:r>
              <a:rPr lang="en-US" sz="2400" dirty="0" smtClean="0"/>
              <a:t>server.</a:t>
            </a:r>
          </a:p>
          <a:p>
            <a:r>
              <a:rPr lang="en-US" sz="2400" dirty="0" smtClean="0"/>
              <a:t>Example</a:t>
            </a:r>
          </a:p>
          <a:p>
            <a:endParaRPr lang="en-US" sz="2400" dirty="0"/>
          </a:p>
        </p:txBody>
      </p:sp>
      <p:pic>
        <p:nvPicPr>
          <p:cNvPr id="1026" name="Picture 2" descr="C:\Users\TONY HUNG CUONG\Desktop\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6673" y="2362200"/>
            <a:ext cx="5806927" cy="37338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Close the Connection</a:t>
            </a:r>
          </a:p>
        </p:txBody>
      </p:sp>
      <p:sp>
        <p:nvSpPr>
          <p:cNvPr id="3" name="Content Placeholder 2"/>
          <p:cNvSpPr>
            <a:spLocks noGrp="1"/>
          </p:cNvSpPr>
          <p:nvPr>
            <p:ph idx="1"/>
          </p:nvPr>
        </p:nvSpPr>
        <p:spPr/>
        <p:txBody>
          <a:bodyPr/>
          <a:lstStyle/>
          <a:p>
            <a:r>
              <a:rPr lang="en-US" dirty="0"/>
              <a:t>The connection will be closed automatically when the script ends. To close the connection before, use the following</a:t>
            </a:r>
            <a:r>
              <a:rPr lang="en-US" dirty="0" smtClean="0"/>
              <a:t>:</a:t>
            </a:r>
          </a:p>
          <a:p>
            <a:pPr lvl="1"/>
            <a:r>
              <a:rPr lang="en-US" dirty="0" err="1"/>
              <a:t>mysqli_close</a:t>
            </a:r>
            <a:r>
              <a:rPr lang="en-US" dirty="0"/>
              <a:t>($conn);</a:t>
            </a:r>
            <a:endParaRPr lang="en-US" dirty="0" smtClean="0"/>
          </a:p>
          <a:p>
            <a:endParaRPr lang="en-US" dirty="0" smtClean="0"/>
          </a:p>
          <a:p>
            <a:endParaRPr lang="en-US" dirty="0"/>
          </a:p>
          <a:p>
            <a:endParaRPr lang="en-US" dirty="0" smtClean="0"/>
          </a:p>
          <a:p>
            <a:pPr marL="0" indent="0">
              <a:buNone/>
            </a:pPr>
            <a:endParaRPr lang="en-US" dirty="0" smtClean="0"/>
          </a:p>
          <a:p>
            <a:endParaRPr lang="en-US" dirty="0"/>
          </a:p>
        </p:txBody>
      </p:sp>
      <p:sp>
        <p:nvSpPr>
          <p:cNvPr id="4" name="Footer Placeholder 3"/>
          <p:cNvSpPr>
            <a:spLocks noGrp="1"/>
          </p:cNvSpPr>
          <p:nvPr>
            <p:ph type="ftr" sz="quarter" idx="10"/>
          </p:nvPr>
        </p:nvSpPr>
        <p:spPr/>
        <p:txBody>
          <a:bodyPr/>
          <a:lstStyle/>
          <a:p>
            <a:pPr>
              <a:defRPr/>
            </a:pPr>
            <a:r>
              <a:rPr lang="en-US" smtClean="0"/>
              <a:t> </a:t>
            </a:r>
            <a:r>
              <a:rPr lang="en-US" smtClean="0">
                <a:latin typeface="Verdana" pitchFamily="34" charset="0"/>
              </a:rPr>
              <a:t>Slide </a:t>
            </a:r>
            <a:fld id="{19958721-4E81-4BD1-B6B9-2C963274F79F}" type="slidenum">
              <a:rPr lang="en-US" smtClean="0">
                <a:latin typeface="Verdana" pitchFamily="34" charset="0"/>
              </a:rPr>
              <a:pPr>
                <a:defRPr/>
              </a:pPr>
              <a:t>11</a:t>
            </a:fld>
            <a:r>
              <a:rPr lang="en-US" smtClean="0">
                <a:latin typeface="Verdana" pitchFamily="34" charset="0"/>
              </a:rPr>
              <a:t> of 19</a:t>
            </a:r>
            <a:endParaRPr lang="en-US">
              <a:latin typeface="Verdana" pitchFamily="34" charset="0"/>
            </a:endParaRPr>
          </a:p>
        </p:txBody>
      </p:sp>
    </p:spTree>
    <p:extLst>
      <p:ext uri="{BB962C8B-B14F-4D97-AF65-F5344CB8AC3E}">
        <p14:creationId xmlns:p14="http://schemas.microsoft.com/office/powerpoint/2010/main" val="82128780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PHP Create </a:t>
            </a:r>
            <a:r>
              <a:rPr lang="en-US" b="0" dirty="0" smtClean="0"/>
              <a:t>Database</a:t>
            </a:r>
            <a:endParaRPr lang="en-US" b="0" dirty="0"/>
          </a:p>
        </p:txBody>
      </p:sp>
      <p:sp>
        <p:nvSpPr>
          <p:cNvPr id="3" name="Content Placeholder 2"/>
          <p:cNvSpPr>
            <a:spLocks noGrp="1"/>
          </p:cNvSpPr>
          <p:nvPr>
            <p:ph idx="1"/>
          </p:nvPr>
        </p:nvSpPr>
        <p:spPr/>
        <p:txBody>
          <a:bodyPr/>
          <a:lstStyle/>
          <a:p>
            <a:r>
              <a:rPr lang="en-US" dirty="0"/>
              <a:t>A database consists of one or more tables</a:t>
            </a:r>
            <a:r>
              <a:rPr lang="en-US" dirty="0" smtClean="0"/>
              <a:t>.</a:t>
            </a:r>
          </a:p>
          <a:p>
            <a:r>
              <a:rPr lang="en-US" dirty="0"/>
              <a:t>The CREATE DATABASE statement is used to create a database in MySQL</a:t>
            </a:r>
            <a:r>
              <a:rPr lang="en-US" dirty="0" smtClean="0"/>
              <a:t>.</a:t>
            </a:r>
          </a:p>
          <a:p>
            <a:r>
              <a:rPr lang="en-US" dirty="0" smtClean="0"/>
              <a:t>Example</a:t>
            </a:r>
          </a:p>
          <a:p>
            <a:endParaRPr lang="en-US" dirty="0"/>
          </a:p>
        </p:txBody>
      </p:sp>
      <p:sp>
        <p:nvSpPr>
          <p:cNvPr id="4" name="Footer Placeholder 3"/>
          <p:cNvSpPr>
            <a:spLocks noGrp="1"/>
          </p:cNvSpPr>
          <p:nvPr>
            <p:ph type="ftr" sz="quarter" idx="10"/>
          </p:nvPr>
        </p:nvSpPr>
        <p:spPr/>
        <p:txBody>
          <a:bodyPr/>
          <a:lstStyle/>
          <a:p>
            <a:pPr>
              <a:defRPr/>
            </a:pPr>
            <a:r>
              <a:rPr lang="en-US" smtClean="0"/>
              <a:t> </a:t>
            </a:r>
            <a:r>
              <a:rPr lang="en-US" smtClean="0">
                <a:latin typeface="Verdana" pitchFamily="34" charset="0"/>
              </a:rPr>
              <a:t>Slide </a:t>
            </a:r>
            <a:fld id="{19958721-4E81-4BD1-B6B9-2C963274F79F}" type="slidenum">
              <a:rPr lang="en-US" smtClean="0">
                <a:latin typeface="Verdana" pitchFamily="34" charset="0"/>
              </a:rPr>
              <a:pPr>
                <a:defRPr/>
              </a:pPr>
              <a:t>12</a:t>
            </a:fld>
            <a:r>
              <a:rPr lang="en-US" smtClean="0">
                <a:latin typeface="Verdana" pitchFamily="34" charset="0"/>
              </a:rPr>
              <a:t> of 19</a:t>
            </a:r>
            <a:endParaRPr lang="en-US">
              <a:latin typeface="Verdana" pitchFamily="34" charset="0"/>
            </a:endParaRPr>
          </a:p>
        </p:txBody>
      </p:sp>
      <p:pic>
        <p:nvPicPr>
          <p:cNvPr id="5" name="Picture 2" descr="C:\Users\TONY HUNG CUONG\Desktop\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0" y="2590800"/>
            <a:ext cx="5276850" cy="3981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350535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0" dirty="0" smtClean="0"/>
              <a:t>Create </a:t>
            </a:r>
            <a:r>
              <a:rPr lang="en-US" sz="3600" b="0" dirty="0"/>
              <a:t>MySQL Tables</a:t>
            </a:r>
          </a:p>
        </p:txBody>
      </p:sp>
      <p:sp>
        <p:nvSpPr>
          <p:cNvPr id="3" name="Content Placeholder 2"/>
          <p:cNvSpPr>
            <a:spLocks noGrp="1"/>
          </p:cNvSpPr>
          <p:nvPr>
            <p:ph idx="1"/>
          </p:nvPr>
        </p:nvSpPr>
        <p:spPr/>
        <p:txBody>
          <a:bodyPr/>
          <a:lstStyle/>
          <a:p>
            <a:r>
              <a:rPr lang="en-US" sz="2000" dirty="0"/>
              <a:t>A database table has its own unique name and consists of columns and rows</a:t>
            </a:r>
            <a:r>
              <a:rPr lang="en-US" sz="2000" dirty="0" smtClean="0"/>
              <a:t>.</a:t>
            </a:r>
          </a:p>
          <a:p>
            <a:r>
              <a:rPr lang="en-US" sz="2000" dirty="0"/>
              <a:t>The CREATE TABLE statement is used to create a table in MySQL</a:t>
            </a:r>
            <a:r>
              <a:rPr lang="en-US" sz="2000" dirty="0" smtClean="0"/>
              <a:t>.</a:t>
            </a:r>
          </a:p>
          <a:p>
            <a:pPr lvl="1"/>
            <a:r>
              <a:rPr lang="en-US" sz="1600" dirty="0"/>
              <a:t>The data type specifies what type of data the column can hold</a:t>
            </a:r>
            <a:r>
              <a:rPr lang="en-US" sz="1600" dirty="0" smtClean="0"/>
              <a:t>.</a:t>
            </a:r>
          </a:p>
          <a:p>
            <a:r>
              <a:rPr lang="en-US" sz="2000" dirty="0"/>
              <a:t>After the data type, you can specify other optional attributes for each column:</a:t>
            </a:r>
          </a:p>
          <a:p>
            <a:pPr lvl="1"/>
            <a:r>
              <a:rPr lang="en-US" sz="1600" dirty="0"/>
              <a:t>NOT NULL - Each row must contain a value for that column, null values are not allowed</a:t>
            </a:r>
          </a:p>
          <a:p>
            <a:pPr lvl="1"/>
            <a:r>
              <a:rPr lang="en-US" sz="1600" dirty="0"/>
              <a:t>DEFAULT value - Set a default value that is added when no other value is passed</a:t>
            </a:r>
          </a:p>
          <a:p>
            <a:pPr lvl="1"/>
            <a:r>
              <a:rPr lang="en-US" sz="1600" dirty="0"/>
              <a:t>UNSIGNED - Used for number types, limits the stored data to positive numbers and zero</a:t>
            </a:r>
          </a:p>
          <a:p>
            <a:pPr lvl="1"/>
            <a:r>
              <a:rPr lang="en-US" sz="1600" dirty="0"/>
              <a:t>AUTO INCREMENT - MySQL automatically increases the value of the field by 1 each time a new record is added</a:t>
            </a:r>
          </a:p>
          <a:p>
            <a:pPr lvl="1"/>
            <a:r>
              <a:rPr lang="en-US" sz="1600" dirty="0"/>
              <a:t>PRIMARY KEY - Used to uniquely identify the rows in a table. The column with PRIMARY KEY setting is often an ID number, and is often used with </a:t>
            </a:r>
            <a:r>
              <a:rPr lang="en-US" sz="1600" dirty="0" smtClean="0"/>
              <a:t>AUTO_INCREMENT</a:t>
            </a:r>
          </a:p>
          <a:p>
            <a:r>
              <a:rPr lang="en-US" sz="2000" dirty="0"/>
              <a:t>Each table should have a primary key column (in this case: the "id" column). Its value must be unique for each record in the table.</a:t>
            </a:r>
          </a:p>
          <a:p>
            <a:endParaRPr lang="en-US" sz="2000" dirty="0"/>
          </a:p>
        </p:txBody>
      </p:sp>
      <p:sp>
        <p:nvSpPr>
          <p:cNvPr id="4" name="Footer Placeholder 3"/>
          <p:cNvSpPr>
            <a:spLocks noGrp="1"/>
          </p:cNvSpPr>
          <p:nvPr>
            <p:ph type="ftr" sz="quarter" idx="10"/>
          </p:nvPr>
        </p:nvSpPr>
        <p:spPr/>
        <p:txBody>
          <a:bodyPr/>
          <a:lstStyle/>
          <a:p>
            <a:pPr>
              <a:defRPr/>
            </a:pPr>
            <a:r>
              <a:rPr lang="en-US" smtClean="0"/>
              <a:t> </a:t>
            </a:r>
            <a:r>
              <a:rPr lang="en-US" smtClean="0">
                <a:latin typeface="Verdana" pitchFamily="34" charset="0"/>
              </a:rPr>
              <a:t>Slide </a:t>
            </a:r>
            <a:fld id="{19958721-4E81-4BD1-B6B9-2C963274F79F}" type="slidenum">
              <a:rPr lang="en-US" smtClean="0">
                <a:latin typeface="Verdana" pitchFamily="34" charset="0"/>
              </a:rPr>
              <a:pPr>
                <a:defRPr/>
              </a:pPr>
              <a:t>13</a:t>
            </a:fld>
            <a:r>
              <a:rPr lang="en-US" smtClean="0">
                <a:latin typeface="Verdana" pitchFamily="34" charset="0"/>
              </a:rPr>
              <a:t> of 19</a:t>
            </a:r>
            <a:endParaRPr lang="en-US">
              <a:latin typeface="Verdana" pitchFamily="34" charset="0"/>
            </a:endParaRPr>
          </a:p>
        </p:txBody>
      </p:sp>
    </p:spTree>
    <p:extLst>
      <p:ext uri="{BB962C8B-B14F-4D97-AF65-F5344CB8AC3E}">
        <p14:creationId xmlns:p14="http://schemas.microsoft.com/office/powerpoint/2010/main" val="246755514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smtClean="0"/>
              <a:t>Example</a:t>
            </a:r>
            <a:endParaRPr lang="en-US" b="0" dirty="0"/>
          </a:p>
        </p:txBody>
      </p:sp>
      <p:sp>
        <p:nvSpPr>
          <p:cNvPr id="3" name="Content Placeholder 2"/>
          <p:cNvSpPr>
            <a:spLocks noGrp="1"/>
          </p:cNvSpPr>
          <p:nvPr>
            <p:ph idx="1"/>
          </p:nvPr>
        </p:nvSpPr>
        <p:spPr/>
        <p:txBody>
          <a:bodyPr/>
          <a:lstStyle/>
          <a:p>
            <a:r>
              <a:rPr lang="en-US" sz="2000" dirty="0" smtClean="0"/>
              <a:t>Example creating table:</a:t>
            </a:r>
          </a:p>
          <a:p>
            <a:endParaRPr lang="en-US" sz="2000" dirty="0"/>
          </a:p>
        </p:txBody>
      </p:sp>
      <p:sp>
        <p:nvSpPr>
          <p:cNvPr id="4" name="Footer Placeholder 3"/>
          <p:cNvSpPr>
            <a:spLocks noGrp="1"/>
          </p:cNvSpPr>
          <p:nvPr>
            <p:ph type="ftr" sz="quarter" idx="10"/>
          </p:nvPr>
        </p:nvSpPr>
        <p:spPr/>
        <p:txBody>
          <a:bodyPr/>
          <a:lstStyle/>
          <a:p>
            <a:pPr>
              <a:defRPr/>
            </a:pPr>
            <a:r>
              <a:rPr lang="en-US" smtClean="0"/>
              <a:t> </a:t>
            </a:r>
            <a:r>
              <a:rPr lang="en-US" smtClean="0">
                <a:latin typeface="Verdana" pitchFamily="34" charset="0"/>
              </a:rPr>
              <a:t>Slide </a:t>
            </a:r>
            <a:fld id="{19958721-4E81-4BD1-B6B9-2C963274F79F}" type="slidenum">
              <a:rPr lang="en-US" smtClean="0">
                <a:latin typeface="Verdana" pitchFamily="34" charset="0"/>
              </a:rPr>
              <a:pPr>
                <a:defRPr/>
              </a:pPr>
              <a:t>14</a:t>
            </a:fld>
            <a:r>
              <a:rPr lang="en-US" smtClean="0">
                <a:latin typeface="Verdana" pitchFamily="34" charset="0"/>
              </a:rPr>
              <a:t> of 19</a:t>
            </a:r>
            <a:endParaRPr lang="en-US">
              <a:latin typeface="Verdana" pitchFamily="34" charset="0"/>
            </a:endParaRPr>
          </a:p>
        </p:txBody>
      </p:sp>
      <p:pic>
        <p:nvPicPr>
          <p:cNvPr id="3075" name="Picture 3" descr="C:\Users\TONY HUNG CUONG\Desktop\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1684192"/>
            <a:ext cx="7323374" cy="30402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786019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smtClean="0"/>
              <a:t>Example</a:t>
            </a:r>
            <a:endParaRPr lang="en-US" b="0" dirty="0"/>
          </a:p>
        </p:txBody>
      </p:sp>
      <p:sp>
        <p:nvSpPr>
          <p:cNvPr id="4" name="Footer Placeholder 3"/>
          <p:cNvSpPr>
            <a:spLocks noGrp="1"/>
          </p:cNvSpPr>
          <p:nvPr>
            <p:ph type="ftr" sz="quarter" idx="10"/>
          </p:nvPr>
        </p:nvSpPr>
        <p:spPr/>
        <p:txBody>
          <a:bodyPr/>
          <a:lstStyle/>
          <a:p>
            <a:pPr>
              <a:defRPr/>
            </a:pPr>
            <a:r>
              <a:rPr lang="en-US" smtClean="0"/>
              <a:t> </a:t>
            </a:r>
            <a:r>
              <a:rPr lang="en-US" smtClean="0">
                <a:latin typeface="Verdana" pitchFamily="34" charset="0"/>
              </a:rPr>
              <a:t>Slide </a:t>
            </a:r>
            <a:fld id="{19958721-4E81-4BD1-B6B9-2C963274F79F}" type="slidenum">
              <a:rPr lang="en-US" smtClean="0">
                <a:latin typeface="Verdana" pitchFamily="34" charset="0"/>
              </a:rPr>
              <a:pPr>
                <a:defRPr/>
              </a:pPr>
              <a:t>15</a:t>
            </a:fld>
            <a:r>
              <a:rPr lang="en-US" smtClean="0">
                <a:latin typeface="Verdana" pitchFamily="34" charset="0"/>
              </a:rPr>
              <a:t> of 19</a:t>
            </a:r>
            <a:endParaRPr lang="en-US">
              <a:latin typeface="Verdana" pitchFamily="34" charset="0"/>
            </a:endParaRPr>
          </a:p>
        </p:txBody>
      </p:sp>
      <p:pic>
        <p:nvPicPr>
          <p:cNvPr id="4098" name="Picture 2" descr="C:\Users\TONY HUNG CUONG\Desktop\4.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28800" y="1066800"/>
            <a:ext cx="5337559" cy="5562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900943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smtClean="0"/>
              <a:t>Insert </a:t>
            </a:r>
            <a:r>
              <a:rPr lang="en-US" b="0" dirty="0"/>
              <a:t>Data Into MySQL</a:t>
            </a:r>
          </a:p>
        </p:txBody>
      </p:sp>
      <p:sp>
        <p:nvSpPr>
          <p:cNvPr id="3" name="Content Placeholder 2"/>
          <p:cNvSpPr>
            <a:spLocks noGrp="1"/>
          </p:cNvSpPr>
          <p:nvPr>
            <p:ph idx="1"/>
          </p:nvPr>
        </p:nvSpPr>
        <p:spPr/>
        <p:txBody>
          <a:bodyPr/>
          <a:lstStyle/>
          <a:p>
            <a:r>
              <a:rPr lang="en-US" sz="2400" dirty="0"/>
              <a:t>After a database and a table have been created, we can start adding data in them.</a:t>
            </a:r>
          </a:p>
          <a:p>
            <a:r>
              <a:rPr lang="en-US" sz="2400" dirty="0"/>
              <a:t>Here are some syntax rules to follow:</a:t>
            </a:r>
          </a:p>
          <a:p>
            <a:pPr lvl="1"/>
            <a:r>
              <a:rPr lang="en-US" sz="2000" dirty="0"/>
              <a:t>The SQL query must be quoted in PHP</a:t>
            </a:r>
          </a:p>
          <a:p>
            <a:pPr lvl="1"/>
            <a:r>
              <a:rPr lang="en-US" sz="2000" dirty="0"/>
              <a:t>String values inside the SQL query must be quoted</a:t>
            </a:r>
          </a:p>
          <a:p>
            <a:pPr lvl="1"/>
            <a:r>
              <a:rPr lang="en-US" sz="2000" dirty="0"/>
              <a:t>Numeric values must not be quoted</a:t>
            </a:r>
          </a:p>
          <a:p>
            <a:pPr lvl="1"/>
            <a:r>
              <a:rPr lang="en-US" sz="2000" dirty="0"/>
              <a:t>The word NULL must not be quoted</a:t>
            </a:r>
          </a:p>
          <a:p>
            <a:r>
              <a:rPr lang="en-US" sz="2400" dirty="0"/>
              <a:t>The INSERT INTO statement is used to add new records to a MySQL table</a:t>
            </a:r>
            <a:r>
              <a:rPr lang="en-US" sz="2400" dirty="0" smtClean="0"/>
              <a:t>:</a:t>
            </a:r>
          </a:p>
          <a:p>
            <a:endParaRPr lang="en-US" sz="2400" dirty="0"/>
          </a:p>
          <a:p>
            <a:endParaRPr lang="en-US" sz="2000" b="1" dirty="0" smtClean="0"/>
          </a:p>
          <a:p>
            <a:r>
              <a:rPr lang="en-US" sz="2000" b="1" dirty="0" smtClean="0"/>
              <a:t>Note</a:t>
            </a:r>
            <a:r>
              <a:rPr lang="en-US" sz="2000" b="1" dirty="0"/>
              <a:t>:</a:t>
            </a:r>
            <a:r>
              <a:rPr lang="en-US" sz="2000" dirty="0"/>
              <a:t> If a column is AUTO_INCREMENT (like the "id" column) or TIMESTAMP (like the "</a:t>
            </a:r>
            <a:r>
              <a:rPr lang="en-US" sz="2000" dirty="0" err="1"/>
              <a:t>reg_date</a:t>
            </a:r>
            <a:r>
              <a:rPr lang="en-US" sz="2000" dirty="0"/>
              <a:t>" column), it is no need to be specified in the SQL query; MySQL will automatically add the value.</a:t>
            </a:r>
            <a:endParaRPr lang="en-US" sz="2000" dirty="0" smtClean="0"/>
          </a:p>
          <a:p>
            <a:endParaRPr lang="en-US" sz="2400" dirty="0"/>
          </a:p>
        </p:txBody>
      </p:sp>
      <p:sp>
        <p:nvSpPr>
          <p:cNvPr id="4" name="Footer Placeholder 3"/>
          <p:cNvSpPr>
            <a:spLocks noGrp="1"/>
          </p:cNvSpPr>
          <p:nvPr>
            <p:ph type="ftr" sz="quarter" idx="10"/>
          </p:nvPr>
        </p:nvSpPr>
        <p:spPr/>
        <p:txBody>
          <a:bodyPr/>
          <a:lstStyle/>
          <a:p>
            <a:pPr>
              <a:defRPr/>
            </a:pPr>
            <a:r>
              <a:rPr lang="en-US" smtClean="0"/>
              <a:t> </a:t>
            </a:r>
            <a:r>
              <a:rPr lang="en-US" smtClean="0">
                <a:latin typeface="Verdana" pitchFamily="34" charset="0"/>
              </a:rPr>
              <a:t>Slide </a:t>
            </a:r>
            <a:fld id="{19958721-4E81-4BD1-B6B9-2C963274F79F}" type="slidenum">
              <a:rPr lang="en-US" smtClean="0">
                <a:latin typeface="Verdana" pitchFamily="34" charset="0"/>
              </a:rPr>
              <a:pPr>
                <a:defRPr/>
              </a:pPr>
              <a:t>16</a:t>
            </a:fld>
            <a:r>
              <a:rPr lang="en-US" smtClean="0">
                <a:latin typeface="Verdana" pitchFamily="34" charset="0"/>
              </a:rPr>
              <a:t> of 19</a:t>
            </a:r>
            <a:endParaRPr lang="en-US">
              <a:latin typeface="Verdana" pitchFamily="34" charset="0"/>
            </a:endParaRPr>
          </a:p>
        </p:txBody>
      </p:sp>
      <p:pic>
        <p:nvPicPr>
          <p:cNvPr id="5122" name="Picture 2" descr="C:\Users\TONY HUNG CUONG\Desktop\5.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4648200"/>
            <a:ext cx="6354097" cy="76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468832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4" name="Footer Placeholder 3"/>
          <p:cNvSpPr>
            <a:spLocks noGrp="1"/>
          </p:cNvSpPr>
          <p:nvPr>
            <p:ph type="ftr" sz="quarter" idx="10"/>
          </p:nvPr>
        </p:nvSpPr>
        <p:spPr/>
        <p:txBody>
          <a:bodyPr/>
          <a:lstStyle/>
          <a:p>
            <a:pPr>
              <a:defRPr/>
            </a:pPr>
            <a:r>
              <a:rPr lang="en-US" smtClean="0"/>
              <a:t> </a:t>
            </a:r>
            <a:r>
              <a:rPr lang="en-US" smtClean="0">
                <a:latin typeface="Verdana" pitchFamily="34" charset="0"/>
              </a:rPr>
              <a:t>Slide </a:t>
            </a:r>
            <a:fld id="{19958721-4E81-4BD1-B6B9-2C963274F79F}" type="slidenum">
              <a:rPr lang="en-US" smtClean="0">
                <a:latin typeface="Verdana" pitchFamily="34" charset="0"/>
              </a:rPr>
              <a:pPr>
                <a:defRPr/>
              </a:pPr>
              <a:t>17</a:t>
            </a:fld>
            <a:r>
              <a:rPr lang="en-US" smtClean="0">
                <a:latin typeface="Verdana" pitchFamily="34" charset="0"/>
              </a:rPr>
              <a:t> of 19</a:t>
            </a:r>
            <a:endParaRPr lang="en-US">
              <a:latin typeface="Verdana" pitchFamily="34" charset="0"/>
            </a:endParaRPr>
          </a:p>
        </p:txBody>
      </p:sp>
      <p:pic>
        <p:nvPicPr>
          <p:cNvPr id="6146" name="Picture 2" descr="C:\Users\TONY HUNG CUONG\Desktop\6.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76400" y="914400"/>
            <a:ext cx="6019800" cy="56353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64535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0" dirty="0" smtClean="0"/>
              <a:t>Get </a:t>
            </a:r>
            <a:r>
              <a:rPr lang="en-US" sz="3200" b="0" dirty="0"/>
              <a:t>ID of Last Inserted Record</a:t>
            </a:r>
            <a:br>
              <a:rPr lang="en-US" sz="3200" b="0" dirty="0"/>
            </a:br>
            <a:endParaRPr lang="en-US" sz="3200" dirty="0"/>
          </a:p>
        </p:txBody>
      </p:sp>
      <p:sp>
        <p:nvSpPr>
          <p:cNvPr id="3" name="Content Placeholder 2"/>
          <p:cNvSpPr>
            <a:spLocks noGrp="1"/>
          </p:cNvSpPr>
          <p:nvPr>
            <p:ph idx="1"/>
          </p:nvPr>
        </p:nvSpPr>
        <p:spPr/>
        <p:txBody>
          <a:bodyPr/>
          <a:lstStyle/>
          <a:p>
            <a:r>
              <a:rPr lang="en-US" sz="2400" dirty="0"/>
              <a:t>If we perform an INSERT or UPDATE on a table with an AUTO_INCREMENT field, we can get the ID of the last inserted/updated record immediately</a:t>
            </a:r>
            <a:r>
              <a:rPr lang="en-US" sz="2400" dirty="0" smtClean="0"/>
              <a:t>.</a:t>
            </a:r>
          </a:p>
          <a:p>
            <a:r>
              <a:rPr lang="en-US" sz="2400" dirty="0"/>
              <a:t>In the table "</a:t>
            </a:r>
            <a:r>
              <a:rPr lang="en-US" sz="2400" dirty="0" err="1"/>
              <a:t>MyGuests</a:t>
            </a:r>
            <a:r>
              <a:rPr lang="en-US" sz="2400" dirty="0"/>
              <a:t>", the "id" column is an AUTO_INCREMENT field</a:t>
            </a:r>
            <a:r>
              <a:rPr lang="en-US" sz="2400" dirty="0" smtClean="0"/>
              <a:t>:</a:t>
            </a:r>
          </a:p>
          <a:p>
            <a:endParaRPr lang="en-US" sz="2400" dirty="0"/>
          </a:p>
        </p:txBody>
      </p:sp>
      <p:sp>
        <p:nvSpPr>
          <p:cNvPr id="4" name="Footer Placeholder 3"/>
          <p:cNvSpPr>
            <a:spLocks noGrp="1"/>
          </p:cNvSpPr>
          <p:nvPr>
            <p:ph type="ftr" sz="quarter" idx="10"/>
          </p:nvPr>
        </p:nvSpPr>
        <p:spPr/>
        <p:txBody>
          <a:bodyPr/>
          <a:lstStyle/>
          <a:p>
            <a:pPr>
              <a:defRPr/>
            </a:pPr>
            <a:r>
              <a:rPr lang="en-US" smtClean="0"/>
              <a:t> </a:t>
            </a:r>
            <a:r>
              <a:rPr lang="en-US" smtClean="0">
                <a:latin typeface="Verdana" pitchFamily="34" charset="0"/>
              </a:rPr>
              <a:t>Slide </a:t>
            </a:r>
            <a:fld id="{19958721-4E81-4BD1-B6B9-2C963274F79F}" type="slidenum">
              <a:rPr lang="en-US" smtClean="0">
                <a:latin typeface="Verdana" pitchFamily="34" charset="0"/>
              </a:rPr>
              <a:pPr>
                <a:defRPr/>
              </a:pPr>
              <a:t>18</a:t>
            </a:fld>
            <a:r>
              <a:rPr lang="en-US" smtClean="0">
                <a:latin typeface="Verdana" pitchFamily="34" charset="0"/>
              </a:rPr>
              <a:t> of 19</a:t>
            </a:r>
            <a:endParaRPr lang="en-US">
              <a:latin typeface="Verdana" pitchFamily="34" charset="0"/>
            </a:endParaRPr>
          </a:p>
        </p:txBody>
      </p:sp>
      <p:pic>
        <p:nvPicPr>
          <p:cNvPr id="7170" name="Picture 2" descr="C:\Users\TONY HUNG CUONG\Desktop\8.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3200400"/>
            <a:ext cx="6134828" cy="2438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632307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4" name="Footer Placeholder 3"/>
          <p:cNvSpPr>
            <a:spLocks noGrp="1"/>
          </p:cNvSpPr>
          <p:nvPr>
            <p:ph type="ftr" sz="quarter" idx="10"/>
          </p:nvPr>
        </p:nvSpPr>
        <p:spPr/>
        <p:txBody>
          <a:bodyPr/>
          <a:lstStyle/>
          <a:p>
            <a:pPr>
              <a:defRPr/>
            </a:pPr>
            <a:r>
              <a:rPr lang="en-US" smtClean="0"/>
              <a:t> </a:t>
            </a:r>
            <a:r>
              <a:rPr lang="en-US" smtClean="0">
                <a:latin typeface="Verdana" pitchFamily="34" charset="0"/>
              </a:rPr>
              <a:t>Slide </a:t>
            </a:r>
            <a:fld id="{19958721-4E81-4BD1-B6B9-2C963274F79F}" type="slidenum">
              <a:rPr lang="en-US" smtClean="0">
                <a:latin typeface="Verdana" pitchFamily="34" charset="0"/>
              </a:rPr>
              <a:pPr>
                <a:defRPr/>
              </a:pPr>
              <a:t>19</a:t>
            </a:fld>
            <a:r>
              <a:rPr lang="en-US" smtClean="0">
                <a:latin typeface="Verdana" pitchFamily="34" charset="0"/>
              </a:rPr>
              <a:t> of 19</a:t>
            </a:r>
            <a:endParaRPr lang="en-US">
              <a:latin typeface="Verdana" pitchFamily="34" charset="0"/>
            </a:endParaRPr>
          </a:p>
        </p:txBody>
      </p:sp>
      <p:pic>
        <p:nvPicPr>
          <p:cNvPr id="8194" name="Picture 2" descr="C:\Users\TONY HUNG CUONG\Desktop\7.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02579" y="1066800"/>
            <a:ext cx="6350665" cy="5410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9102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smtClean="0">
                <a:solidFill>
                  <a:schemeClr val="bg1"/>
                </a:solidFill>
                <a:latin typeface="Garamond" pitchFamily="18" charset="0"/>
              </a:rPr>
              <a:t> </a:t>
            </a:r>
            <a:r>
              <a:rPr lang="en-US" altLang="en-US" smtClean="0">
                <a:solidFill>
                  <a:schemeClr val="bg1"/>
                </a:solidFill>
                <a:latin typeface="Verdana" pitchFamily="34" charset="0"/>
              </a:rPr>
              <a:t>Slide </a:t>
            </a:r>
            <a:fld id="{63B8CCAE-4D30-401A-B333-2B9DDC6EFEFB}" type="slidenum">
              <a:rPr lang="en-US" altLang="en-US" smtClean="0">
                <a:solidFill>
                  <a:schemeClr val="bg1"/>
                </a:solidFill>
                <a:latin typeface="Verdana" pitchFamily="34" charset="0"/>
              </a:rPr>
              <a:pPr eaLnBrk="1" hangingPunct="1"/>
              <a:t>2</a:t>
            </a:fld>
            <a:r>
              <a:rPr lang="en-US" altLang="en-US" smtClean="0">
                <a:solidFill>
                  <a:schemeClr val="bg1"/>
                </a:solidFill>
                <a:latin typeface="Verdana" pitchFamily="34" charset="0"/>
              </a:rPr>
              <a:t> of 9</a:t>
            </a:r>
          </a:p>
        </p:txBody>
      </p:sp>
      <p:sp>
        <p:nvSpPr>
          <p:cNvPr id="4099" name="Rectangle 2"/>
          <p:cNvSpPr>
            <a:spLocks noGrp="1" noChangeArrowheads="1"/>
          </p:cNvSpPr>
          <p:nvPr>
            <p:ph type="title"/>
          </p:nvPr>
        </p:nvSpPr>
        <p:spPr/>
        <p:txBody>
          <a:bodyPr/>
          <a:lstStyle/>
          <a:p>
            <a:pPr eaLnBrk="1" hangingPunct="1"/>
            <a:r>
              <a:rPr lang="en-US" altLang="en-US" smtClean="0"/>
              <a:t>Objectives</a:t>
            </a:r>
          </a:p>
        </p:txBody>
      </p:sp>
      <p:sp>
        <p:nvSpPr>
          <p:cNvPr id="12291" name="Rectangle 3"/>
          <p:cNvSpPr>
            <a:spLocks noGrp="1" noChangeArrowheads="1"/>
          </p:cNvSpPr>
          <p:nvPr>
            <p:ph type="body" idx="1"/>
          </p:nvPr>
        </p:nvSpPr>
        <p:spPr/>
        <p:txBody>
          <a:bodyPr/>
          <a:lstStyle/>
          <a:p>
            <a:pPr>
              <a:lnSpc>
                <a:spcPct val="90000"/>
              </a:lnSpc>
            </a:pPr>
            <a:r>
              <a:rPr lang="en-US" altLang="en-US" sz="3200" dirty="0"/>
              <a:t>SQL join types </a:t>
            </a:r>
            <a:endParaRPr lang="en-US" altLang="en-US" sz="3200" dirty="0" smtClean="0"/>
          </a:p>
          <a:p>
            <a:pPr eaLnBrk="1" hangingPunct="1">
              <a:lnSpc>
                <a:spcPct val="90000"/>
              </a:lnSpc>
            </a:pPr>
            <a:r>
              <a:rPr lang="en-US" altLang="en-US" sz="3200" dirty="0" smtClean="0"/>
              <a:t>PHP connect to MySQL</a:t>
            </a:r>
          </a:p>
          <a:p>
            <a:pPr eaLnBrk="1" hangingPunct="1">
              <a:lnSpc>
                <a:spcPct val="90000"/>
              </a:lnSpc>
            </a:pPr>
            <a:r>
              <a:rPr lang="en-US" altLang="en-US" sz="3200" dirty="0" smtClean="0"/>
              <a:t>CRUD operations using PHP/MySQL </a:t>
            </a:r>
          </a:p>
          <a:p>
            <a:pPr eaLnBrk="1" hangingPunct="1">
              <a:lnSpc>
                <a:spcPct val="90000"/>
              </a:lnSpc>
            </a:pPr>
            <a:endParaRPr lang="en-US" altLang="en-US" sz="32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291">
                                            <p:txEl>
                                              <p:pRg st="0" end="0"/>
                                            </p:txEl>
                                          </p:spTgt>
                                        </p:tgtEl>
                                        <p:attrNameLst>
                                          <p:attrName>style.visibility</p:attrName>
                                        </p:attrNameLst>
                                      </p:cBhvr>
                                      <p:to>
                                        <p:strVal val="visible"/>
                                      </p:to>
                                    </p:set>
                                    <p:anim calcmode="lin" valueType="num">
                                      <p:cBhvr additive="base">
                                        <p:cTn id="7" dur="1000" fill="hold"/>
                                        <p:tgtEl>
                                          <p:spTgt spid="12291">
                                            <p:txEl>
                                              <p:pRg st="0" end="0"/>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1229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2291">
                                            <p:txEl>
                                              <p:pRg st="1" end="1"/>
                                            </p:txEl>
                                          </p:spTgt>
                                        </p:tgtEl>
                                        <p:attrNameLst>
                                          <p:attrName>style.visibility</p:attrName>
                                        </p:attrNameLst>
                                      </p:cBhvr>
                                      <p:to>
                                        <p:strVal val="visible"/>
                                      </p:to>
                                    </p:set>
                                    <p:anim calcmode="lin" valueType="num">
                                      <p:cBhvr additive="base">
                                        <p:cTn id="13" dur="1000" fill="hold"/>
                                        <p:tgtEl>
                                          <p:spTgt spid="12291">
                                            <p:txEl>
                                              <p:pRg st="1" end="1"/>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1229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2291">
                                            <p:txEl>
                                              <p:pRg st="2" end="2"/>
                                            </p:txEl>
                                          </p:spTgt>
                                        </p:tgtEl>
                                        <p:attrNameLst>
                                          <p:attrName>style.visibility</p:attrName>
                                        </p:attrNameLst>
                                      </p:cBhvr>
                                      <p:to>
                                        <p:strVal val="visible"/>
                                      </p:to>
                                    </p:set>
                                    <p:anim calcmode="lin" valueType="num">
                                      <p:cBhvr additive="base">
                                        <p:cTn id="19" dur="1000" fill="hold"/>
                                        <p:tgtEl>
                                          <p:spTgt spid="12291">
                                            <p:txEl>
                                              <p:pRg st="2" end="2"/>
                                            </p:txEl>
                                          </p:spTgt>
                                        </p:tgtEl>
                                        <p:attrNameLst>
                                          <p:attrName>ppt_x</p:attrName>
                                        </p:attrNameLst>
                                      </p:cBhvr>
                                      <p:tavLst>
                                        <p:tav tm="0">
                                          <p:val>
                                            <p:strVal val="0-#ppt_w/2"/>
                                          </p:val>
                                        </p:tav>
                                        <p:tav tm="100000">
                                          <p:val>
                                            <p:strVal val="#ppt_x"/>
                                          </p:val>
                                        </p:tav>
                                      </p:tavLst>
                                    </p:anim>
                                    <p:anim calcmode="lin" valueType="num">
                                      <p:cBhvr additive="base">
                                        <p:cTn id="20" dur="1000" fill="hold"/>
                                        <p:tgtEl>
                                          <p:spTgt spid="12291">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1"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Insert Multiple Records </a:t>
            </a:r>
            <a:br>
              <a:rPr lang="en-US" b="0" dirty="0"/>
            </a:br>
            <a:endParaRPr lang="en-US" dirty="0"/>
          </a:p>
        </p:txBody>
      </p:sp>
      <p:sp>
        <p:nvSpPr>
          <p:cNvPr id="3" name="Content Placeholder 2"/>
          <p:cNvSpPr>
            <a:spLocks noGrp="1"/>
          </p:cNvSpPr>
          <p:nvPr>
            <p:ph idx="1"/>
          </p:nvPr>
        </p:nvSpPr>
        <p:spPr/>
        <p:txBody>
          <a:bodyPr/>
          <a:lstStyle/>
          <a:p>
            <a:r>
              <a:rPr lang="en-US" dirty="0"/>
              <a:t>Multiple SQL statements must be executed with the </a:t>
            </a:r>
            <a:r>
              <a:rPr lang="en-US" dirty="0" err="1"/>
              <a:t>mysqli_multi_query</a:t>
            </a:r>
            <a:r>
              <a:rPr lang="en-US" dirty="0"/>
              <a:t>() function</a:t>
            </a:r>
            <a:r>
              <a:rPr lang="en-US" dirty="0" smtClean="0"/>
              <a:t>.</a:t>
            </a:r>
          </a:p>
          <a:p>
            <a:r>
              <a:rPr lang="en-US" dirty="0" smtClean="0"/>
              <a:t>Note: </a:t>
            </a:r>
            <a:r>
              <a:rPr lang="en-US" dirty="0"/>
              <a:t>that each SQL statement must be separated by a semicolon</a:t>
            </a:r>
            <a:r>
              <a:rPr lang="en-US" dirty="0" smtClean="0"/>
              <a:t>.</a:t>
            </a:r>
          </a:p>
          <a:p>
            <a:r>
              <a:rPr lang="en-US" dirty="0" smtClean="0"/>
              <a:t>Example:</a:t>
            </a:r>
          </a:p>
          <a:p>
            <a:endParaRPr lang="en-US" dirty="0"/>
          </a:p>
        </p:txBody>
      </p:sp>
      <p:sp>
        <p:nvSpPr>
          <p:cNvPr id="4" name="Footer Placeholder 3"/>
          <p:cNvSpPr>
            <a:spLocks noGrp="1"/>
          </p:cNvSpPr>
          <p:nvPr>
            <p:ph type="ftr" sz="quarter" idx="10"/>
          </p:nvPr>
        </p:nvSpPr>
        <p:spPr/>
        <p:txBody>
          <a:bodyPr/>
          <a:lstStyle/>
          <a:p>
            <a:pPr>
              <a:defRPr/>
            </a:pPr>
            <a:r>
              <a:rPr lang="en-US" smtClean="0"/>
              <a:t> </a:t>
            </a:r>
            <a:r>
              <a:rPr lang="en-US" smtClean="0">
                <a:latin typeface="Verdana" pitchFamily="34" charset="0"/>
              </a:rPr>
              <a:t>Slide </a:t>
            </a:r>
            <a:fld id="{19958721-4E81-4BD1-B6B9-2C963274F79F}" type="slidenum">
              <a:rPr lang="en-US" smtClean="0">
                <a:latin typeface="Verdana" pitchFamily="34" charset="0"/>
              </a:rPr>
              <a:pPr>
                <a:defRPr/>
              </a:pPr>
              <a:t>20</a:t>
            </a:fld>
            <a:r>
              <a:rPr lang="en-US" smtClean="0">
                <a:latin typeface="Verdana" pitchFamily="34" charset="0"/>
              </a:rPr>
              <a:t> of 19</a:t>
            </a:r>
            <a:endParaRPr lang="en-US">
              <a:latin typeface="Verdana" pitchFamily="34" charset="0"/>
            </a:endParaRPr>
          </a:p>
        </p:txBody>
      </p:sp>
      <p:pic>
        <p:nvPicPr>
          <p:cNvPr id="9218" name="Picture 2" descr="C:\Users\TONY HUNG CUONG\Desktop\9.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22418" y="3269673"/>
            <a:ext cx="5362575" cy="3009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29186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Select </a:t>
            </a:r>
            <a:r>
              <a:rPr lang="en-US" b="0" dirty="0" smtClean="0"/>
              <a:t>Data</a:t>
            </a:r>
            <a:r>
              <a:rPr lang="en-US" b="0" dirty="0"/>
              <a:t/>
            </a:r>
            <a:br>
              <a:rPr lang="en-US" b="0" dirty="0"/>
            </a:br>
            <a:endParaRPr lang="en-US" dirty="0"/>
          </a:p>
        </p:txBody>
      </p:sp>
      <p:sp>
        <p:nvSpPr>
          <p:cNvPr id="3" name="Content Placeholder 2"/>
          <p:cNvSpPr>
            <a:spLocks noGrp="1"/>
          </p:cNvSpPr>
          <p:nvPr>
            <p:ph idx="1"/>
          </p:nvPr>
        </p:nvSpPr>
        <p:spPr/>
        <p:txBody>
          <a:bodyPr/>
          <a:lstStyle/>
          <a:p>
            <a:r>
              <a:rPr lang="en-US" dirty="0"/>
              <a:t>The SELECT statement is used to select data from one or more </a:t>
            </a:r>
            <a:r>
              <a:rPr lang="en-US" dirty="0" smtClean="0"/>
              <a:t>tables</a:t>
            </a:r>
          </a:p>
          <a:p>
            <a:endParaRPr lang="en-US" dirty="0" smtClean="0"/>
          </a:p>
          <a:p>
            <a:endParaRPr lang="en-US" dirty="0"/>
          </a:p>
          <a:p>
            <a:r>
              <a:rPr lang="en-US" dirty="0"/>
              <a:t>or we can use the * character to select ALL columns from a </a:t>
            </a:r>
            <a:r>
              <a:rPr lang="en-US" dirty="0" smtClean="0"/>
              <a:t>table</a:t>
            </a:r>
          </a:p>
          <a:p>
            <a:endParaRPr lang="en-US" dirty="0"/>
          </a:p>
        </p:txBody>
      </p:sp>
      <p:sp>
        <p:nvSpPr>
          <p:cNvPr id="4" name="Footer Placeholder 3"/>
          <p:cNvSpPr>
            <a:spLocks noGrp="1"/>
          </p:cNvSpPr>
          <p:nvPr>
            <p:ph type="ftr" sz="quarter" idx="10"/>
          </p:nvPr>
        </p:nvSpPr>
        <p:spPr/>
        <p:txBody>
          <a:bodyPr/>
          <a:lstStyle/>
          <a:p>
            <a:pPr>
              <a:defRPr/>
            </a:pPr>
            <a:r>
              <a:rPr lang="en-US" smtClean="0"/>
              <a:t> </a:t>
            </a:r>
            <a:r>
              <a:rPr lang="en-US" smtClean="0">
                <a:latin typeface="Verdana" pitchFamily="34" charset="0"/>
              </a:rPr>
              <a:t>Slide </a:t>
            </a:r>
            <a:fld id="{19958721-4E81-4BD1-B6B9-2C963274F79F}" type="slidenum">
              <a:rPr lang="en-US" smtClean="0">
                <a:latin typeface="Verdana" pitchFamily="34" charset="0"/>
              </a:rPr>
              <a:pPr>
                <a:defRPr/>
              </a:pPr>
              <a:t>21</a:t>
            </a:fld>
            <a:r>
              <a:rPr lang="en-US" smtClean="0">
                <a:latin typeface="Verdana" pitchFamily="34" charset="0"/>
              </a:rPr>
              <a:t> of 19</a:t>
            </a:r>
            <a:endParaRPr lang="en-US">
              <a:latin typeface="Verdana" pitchFamily="34" charset="0"/>
            </a:endParaRPr>
          </a:p>
        </p:txBody>
      </p:sp>
      <p:pic>
        <p:nvPicPr>
          <p:cNvPr id="10242" name="Picture 2" descr="C:\Users\TONY HUNG CUONG\Desktop\1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2133600"/>
            <a:ext cx="6310184" cy="609600"/>
          </a:xfrm>
          <a:prstGeom prst="rect">
            <a:avLst/>
          </a:prstGeom>
          <a:noFill/>
          <a:extLst>
            <a:ext uri="{909E8E84-426E-40DD-AFC4-6F175D3DCCD1}">
              <a14:hiddenFill xmlns:a14="http://schemas.microsoft.com/office/drawing/2010/main">
                <a:solidFill>
                  <a:srgbClr val="FFFFFF"/>
                </a:solidFill>
              </a14:hiddenFill>
            </a:ext>
          </a:extLst>
        </p:spPr>
      </p:pic>
      <p:pic>
        <p:nvPicPr>
          <p:cNvPr id="10243" name="Picture 3" descr="C:\Users\TONY HUNG CUONG\Desktop\1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38274" y="4114800"/>
            <a:ext cx="5937584" cy="685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15930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4" name="Footer Placeholder 3"/>
          <p:cNvSpPr>
            <a:spLocks noGrp="1"/>
          </p:cNvSpPr>
          <p:nvPr>
            <p:ph type="ftr" sz="quarter" idx="10"/>
          </p:nvPr>
        </p:nvSpPr>
        <p:spPr/>
        <p:txBody>
          <a:bodyPr/>
          <a:lstStyle/>
          <a:p>
            <a:pPr>
              <a:defRPr/>
            </a:pPr>
            <a:r>
              <a:rPr lang="en-US" smtClean="0"/>
              <a:t> </a:t>
            </a:r>
            <a:r>
              <a:rPr lang="en-US" smtClean="0">
                <a:latin typeface="Verdana" pitchFamily="34" charset="0"/>
              </a:rPr>
              <a:t>Slide </a:t>
            </a:r>
            <a:fld id="{19958721-4E81-4BD1-B6B9-2C963274F79F}" type="slidenum">
              <a:rPr lang="en-US" smtClean="0">
                <a:latin typeface="Verdana" pitchFamily="34" charset="0"/>
              </a:rPr>
              <a:pPr>
                <a:defRPr/>
              </a:pPr>
              <a:t>22</a:t>
            </a:fld>
            <a:r>
              <a:rPr lang="en-US" smtClean="0">
                <a:latin typeface="Verdana" pitchFamily="34" charset="0"/>
              </a:rPr>
              <a:t> of 19</a:t>
            </a:r>
            <a:endParaRPr lang="en-US">
              <a:latin typeface="Verdana" pitchFamily="34" charset="0"/>
            </a:endParaRPr>
          </a:p>
        </p:txBody>
      </p:sp>
      <p:pic>
        <p:nvPicPr>
          <p:cNvPr id="11266" name="Picture 2" descr="C:\Users\TONY HUNG CUONG\Desktop\12.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28650" y="1362869"/>
            <a:ext cx="8356146" cy="47331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84307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smtClean="0"/>
              <a:t>Delete Data</a:t>
            </a:r>
            <a:r>
              <a:rPr lang="en-US" b="0" dirty="0"/>
              <a:t/>
            </a:r>
            <a:br>
              <a:rPr lang="en-US" b="0" dirty="0"/>
            </a:br>
            <a:endParaRPr lang="en-US" dirty="0"/>
          </a:p>
        </p:txBody>
      </p:sp>
      <p:sp>
        <p:nvSpPr>
          <p:cNvPr id="3" name="Content Placeholder 2"/>
          <p:cNvSpPr>
            <a:spLocks noGrp="1"/>
          </p:cNvSpPr>
          <p:nvPr>
            <p:ph idx="1"/>
          </p:nvPr>
        </p:nvSpPr>
        <p:spPr/>
        <p:txBody>
          <a:bodyPr/>
          <a:lstStyle/>
          <a:p>
            <a:r>
              <a:rPr lang="en-US" dirty="0"/>
              <a:t>The DELETE statement is used to delete records from a </a:t>
            </a:r>
            <a:r>
              <a:rPr lang="en-US" dirty="0" smtClean="0"/>
              <a:t>table</a:t>
            </a:r>
          </a:p>
          <a:p>
            <a:endParaRPr lang="en-US" dirty="0"/>
          </a:p>
          <a:p>
            <a:endParaRPr lang="en-US" dirty="0" smtClean="0"/>
          </a:p>
          <a:p>
            <a:r>
              <a:rPr lang="en-US" dirty="0" smtClean="0"/>
              <a:t>Example</a:t>
            </a:r>
          </a:p>
          <a:p>
            <a:endParaRPr lang="en-US" dirty="0" smtClean="0"/>
          </a:p>
          <a:p>
            <a:endParaRPr lang="en-US" dirty="0"/>
          </a:p>
        </p:txBody>
      </p:sp>
      <p:sp>
        <p:nvSpPr>
          <p:cNvPr id="4" name="Footer Placeholder 3"/>
          <p:cNvSpPr>
            <a:spLocks noGrp="1"/>
          </p:cNvSpPr>
          <p:nvPr>
            <p:ph type="ftr" sz="quarter" idx="10"/>
          </p:nvPr>
        </p:nvSpPr>
        <p:spPr/>
        <p:txBody>
          <a:bodyPr/>
          <a:lstStyle/>
          <a:p>
            <a:pPr>
              <a:defRPr/>
            </a:pPr>
            <a:r>
              <a:rPr lang="en-US" smtClean="0"/>
              <a:t> </a:t>
            </a:r>
            <a:r>
              <a:rPr lang="en-US" smtClean="0">
                <a:latin typeface="Verdana" pitchFamily="34" charset="0"/>
              </a:rPr>
              <a:t>Slide </a:t>
            </a:r>
            <a:fld id="{19958721-4E81-4BD1-B6B9-2C963274F79F}" type="slidenum">
              <a:rPr lang="en-US" smtClean="0">
                <a:latin typeface="Verdana" pitchFamily="34" charset="0"/>
              </a:rPr>
              <a:pPr>
                <a:defRPr/>
              </a:pPr>
              <a:t>23</a:t>
            </a:fld>
            <a:r>
              <a:rPr lang="en-US" smtClean="0">
                <a:latin typeface="Verdana" pitchFamily="34" charset="0"/>
              </a:rPr>
              <a:t> of 19</a:t>
            </a:r>
            <a:endParaRPr lang="en-US">
              <a:latin typeface="Verdana" pitchFamily="34" charset="0"/>
            </a:endParaRPr>
          </a:p>
        </p:txBody>
      </p:sp>
      <p:pic>
        <p:nvPicPr>
          <p:cNvPr id="12290" name="Picture 2" descr="C:\Users\TONY HUNG CUONG\Desktop\1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2078182"/>
            <a:ext cx="5943600" cy="914400"/>
          </a:xfrm>
          <a:prstGeom prst="rect">
            <a:avLst/>
          </a:prstGeom>
          <a:noFill/>
          <a:extLst>
            <a:ext uri="{909E8E84-426E-40DD-AFC4-6F175D3DCCD1}">
              <a14:hiddenFill xmlns:a14="http://schemas.microsoft.com/office/drawing/2010/main">
                <a:solidFill>
                  <a:srgbClr val="FFFFFF"/>
                </a:solidFill>
              </a14:hiddenFill>
            </a:ext>
          </a:extLst>
        </p:spPr>
      </p:pic>
      <p:pic>
        <p:nvPicPr>
          <p:cNvPr id="12291" name="Picture 3" descr="C:\Users\TONY HUNG CUONG\Desktop\14.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0199" y="3581399"/>
            <a:ext cx="6226630" cy="29718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08234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b="0" dirty="0" smtClean="0"/>
              <a:t>Update Data</a:t>
            </a:r>
            <a:r>
              <a:rPr lang="it-IT" b="0" dirty="0"/>
              <a:t/>
            </a:r>
            <a:br>
              <a:rPr lang="it-IT" b="0" dirty="0"/>
            </a:br>
            <a:endParaRPr lang="en-US" dirty="0"/>
          </a:p>
        </p:txBody>
      </p:sp>
      <p:sp>
        <p:nvSpPr>
          <p:cNvPr id="3" name="Content Placeholder 2"/>
          <p:cNvSpPr>
            <a:spLocks noGrp="1"/>
          </p:cNvSpPr>
          <p:nvPr>
            <p:ph idx="1"/>
          </p:nvPr>
        </p:nvSpPr>
        <p:spPr/>
        <p:txBody>
          <a:bodyPr/>
          <a:lstStyle/>
          <a:p>
            <a:r>
              <a:rPr lang="en-US" dirty="0"/>
              <a:t>The UPDATE statement is used to update existing records in a </a:t>
            </a:r>
            <a:r>
              <a:rPr lang="en-US" dirty="0" smtClean="0"/>
              <a:t>table</a:t>
            </a:r>
          </a:p>
          <a:p>
            <a:pPr lvl="1"/>
            <a:r>
              <a:rPr lang="en-US" dirty="0" smtClean="0"/>
              <a:t>Note: </a:t>
            </a:r>
            <a:r>
              <a:rPr lang="en-US" dirty="0"/>
              <a:t>The WHERE clause specifies which record or records that should be updated. If you omit the WHERE clause, all records will be </a:t>
            </a:r>
            <a:r>
              <a:rPr lang="en-US" dirty="0" smtClean="0"/>
              <a:t>updated !</a:t>
            </a:r>
          </a:p>
          <a:p>
            <a:r>
              <a:rPr lang="en-US" dirty="0" smtClean="0"/>
              <a:t>Example</a:t>
            </a:r>
          </a:p>
          <a:p>
            <a:endParaRPr lang="en-US" dirty="0"/>
          </a:p>
        </p:txBody>
      </p:sp>
      <p:sp>
        <p:nvSpPr>
          <p:cNvPr id="4" name="Footer Placeholder 3"/>
          <p:cNvSpPr>
            <a:spLocks noGrp="1"/>
          </p:cNvSpPr>
          <p:nvPr>
            <p:ph type="ftr" sz="quarter" idx="10"/>
          </p:nvPr>
        </p:nvSpPr>
        <p:spPr/>
        <p:txBody>
          <a:bodyPr/>
          <a:lstStyle/>
          <a:p>
            <a:pPr>
              <a:defRPr/>
            </a:pPr>
            <a:r>
              <a:rPr lang="en-US" smtClean="0"/>
              <a:t> </a:t>
            </a:r>
            <a:r>
              <a:rPr lang="en-US" smtClean="0">
                <a:latin typeface="Verdana" pitchFamily="34" charset="0"/>
              </a:rPr>
              <a:t>Slide </a:t>
            </a:r>
            <a:fld id="{19958721-4E81-4BD1-B6B9-2C963274F79F}" type="slidenum">
              <a:rPr lang="en-US" smtClean="0">
                <a:latin typeface="Verdana" pitchFamily="34" charset="0"/>
              </a:rPr>
              <a:pPr>
                <a:defRPr/>
              </a:pPr>
              <a:t>24</a:t>
            </a:fld>
            <a:r>
              <a:rPr lang="en-US" smtClean="0">
                <a:latin typeface="Verdana" pitchFamily="34" charset="0"/>
              </a:rPr>
              <a:t> of 19</a:t>
            </a:r>
            <a:endParaRPr lang="en-US">
              <a:latin typeface="Verdana" pitchFamily="34" charset="0"/>
            </a:endParaRPr>
          </a:p>
        </p:txBody>
      </p:sp>
      <p:pic>
        <p:nvPicPr>
          <p:cNvPr id="13314" name="Picture 2" descr="C:\Users\TONY HUNG CUONG\Desktop\15.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3810000"/>
            <a:ext cx="5651183" cy="1295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14112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4" name="Footer Placeholder 3"/>
          <p:cNvSpPr>
            <a:spLocks noGrp="1"/>
          </p:cNvSpPr>
          <p:nvPr>
            <p:ph type="ftr" sz="quarter" idx="10"/>
          </p:nvPr>
        </p:nvSpPr>
        <p:spPr/>
        <p:txBody>
          <a:bodyPr/>
          <a:lstStyle/>
          <a:p>
            <a:pPr>
              <a:defRPr/>
            </a:pPr>
            <a:r>
              <a:rPr lang="en-US" smtClean="0"/>
              <a:t> </a:t>
            </a:r>
            <a:r>
              <a:rPr lang="en-US" smtClean="0">
                <a:latin typeface="Verdana" pitchFamily="34" charset="0"/>
              </a:rPr>
              <a:t>Slide </a:t>
            </a:r>
            <a:fld id="{19958721-4E81-4BD1-B6B9-2C963274F79F}" type="slidenum">
              <a:rPr lang="en-US" smtClean="0">
                <a:latin typeface="Verdana" pitchFamily="34" charset="0"/>
              </a:rPr>
              <a:pPr>
                <a:defRPr/>
              </a:pPr>
              <a:t>25</a:t>
            </a:fld>
            <a:r>
              <a:rPr lang="en-US" smtClean="0">
                <a:latin typeface="Verdana" pitchFamily="34" charset="0"/>
              </a:rPr>
              <a:t> of 19</a:t>
            </a:r>
            <a:endParaRPr lang="en-US">
              <a:latin typeface="Verdana" pitchFamily="34" charset="0"/>
            </a:endParaRPr>
          </a:p>
        </p:txBody>
      </p:sp>
      <p:pic>
        <p:nvPicPr>
          <p:cNvPr id="14338" name="Picture 2" descr="C:\Users\TONY HUNG CUONG\Desktop\16.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11524" y="1066800"/>
            <a:ext cx="6070099" cy="5562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81434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
        <p:nvSpPr>
          <p:cNvPr id="3" name="Content Placeholder 2"/>
          <p:cNvSpPr>
            <a:spLocks noGrp="1"/>
          </p:cNvSpPr>
          <p:nvPr>
            <p:ph idx="1"/>
          </p:nvPr>
        </p:nvSpPr>
        <p:spPr/>
        <p:txBody>
          <a:bodyPr/>
          <a:lstStyle/>
          <a:p>
            <a:r>
              <a:rPr lang="en-US" dirty="0" smtClean="0"/>
              <a:t>Teacher demo code about CRUD operation with MySQL</a:t>
            </a:r>
            <a:endParaRPr lang="en-US" dirty="0"/>
          </a:p>
        </p:txBody>
      </p:sp>
      <p:sp>
        <p:nvSpPr>
          <p:cNvPr id="4" name="Footer Placeholder 3"/>
          <p:cNvSpPr>
            <a:spLocks noGrp="1"/>
          </p:cNvSpPr>
          <p:nvPr>
            <p:ph type="ftr" sz="quarter" idx="10"/>
          </p:nvPr>
        </p:nvSpPr>
        <p:spPr/>
        <p:txBody>
          <a:bodyPr/>
          <a:lstStyle/>
          <a:p>
            <a:pPr>
              <a:defRPr/>
            </a:pPr>
            <a:r>
              <a:rPr lang="en-US" smtClean="0"/>
              <a:t> </a:t>
            </a:r>
            <a:r>
              <a:rPr lang="en-US" smtClean="0">
                <a:latin typeface="Verdana" pitchFamily="34" charset="0"/>
              </a:rPr>
              <a:t>Slide </a:t>
            </a:r>
            <a:fld id="{19958721-4E81-4BD1-B6B9-2C963274F79F}" type="slidenum">
              <a:rPr lang="en-US" smtClean="0">
                <a:latin typeface="Verdana" pitchFamily="34" charset="0"/>
              </a:rPr>
              <a:pPr>
                <a:defRPr/>
              </a:pPr>
              <a:t>26</a:t>
            </a:fld>
            <a:r>
              <a:rPr lang="en-US" smtClean="0">
                <a:latin typeface="Verdana" pitchFamily="34" charset="0"/>
              </a:rPr>
              <a:t> of 19</a:t>
            </a:r>
            <a:endParaRPr lang="en-US">
              <a:latin typeface="Verdana" pitchFamily="34" charset="0"/>
            </a:endParaRPr>
          </a:p>
        </p:txBody>
      </p:sp>
    </p:spTree>
    <p:extLst>
      <p:ext uri="{BB962C8B-B14F-4D97-AF65-F5344CB8AC3E}">
        <p14:creationId xmlns:p14="http://schemas.microsoft.com/office/powerpoint/2010/main" val="5635036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pPr>
              <a:lnSpc>
                <a:spcPct val="90000"/>
              </a:lnSpc>
            </a:pPr>
            <a:r>
              <a:rPr lang="en-US" altLang="en-US" sz="3200" dirty="0"/>
              <a:t>SQL join types </a:t>
            </a:r>
          </a:p>
          <a:p>
            <a:pPr>
              <a:lnSpc>
                <a:spcPct val="90000"/>
              </a:lnSpc>
            </a:pPr>
            <a:r>
              <a:rPr lang="en-US" altLang="en-US" sz="3200" dirty="0"/>
              <a:t>PHP connect to MySQL</a:t>
            </a:r>
          </a:p>
          <a:p>
            <a:pPr>
              <a:lnSpc>
                <a:spcPct val="90000"/>
              </a:lnSpc>
            </a:pPr>
            <a:r>
              <a:rPr lang="en-US" altLang="en-US" sz="3200" dirty="0"/>
              <a:t>CRUD operations using PHP/MySQL </a:t>
            </a:r>
          </a:p>
          <a:p>
            <a:pPr>
              <a:lnSpc>
                <a:spcPct val="90000"/>
              </a:lnSpc>
            </a:pPr>
            <a:endParaRPr lang="en-US" altLang="en-US" sz="3200" dirty="0"/>
          </a:p>
        </p:txBody>
      </p:sp>
      <p:sp>
        <p:nvSpPr>
          <p:cNvPr id="4" name="Footer Placeholder 3"/>
          <p:cNvSpPr>
            <a:spLocks noGrp="1"/>
          </p:cNvSpPr>
          <p:nvPr>
            <p:ph type="ftr" sz="quarter" idx="10"/>
          </p:nvPr>
        </p:nvSpPr>
        <p:spPr/>
        <p:txBody>
          <a:bodyPr/>
          <a:lstStyle/>
          <a:p>
            <a:pPr>
              <a:defRPr/>
            </a:pPr>
            <a:r>
              <a:rPr lang="en-US" smtClean="0"/>
              <a:t> </a:t>
            </a:r>
            <a:r>
              <a:rPr lang="en-US" smtClean="0">
                <a:latin typeface="Verdana" pitchFamily="34" charset="0"/>
              </a:rPr>
              <a:t>Slide </a:t>
            </a:r>
            <a:fld id="{19958721-4E81-4BD1-B6B9-2C963274F79F}" type="slidenum">
              <a:rPr lang="en-US" smtClean="0">
                <a:latin typeface="Verdana" pitchFamily="34" charset="0"/>
              </a:rPr>
              <a:pPr>
                <a:defRPr/>
              </a:pPr>
              <a:t>27</a:t>
            </a:fld>
            <a:r>
              <a:rPr lang="en-US" smtClean="0">
                <a:latin typeface="Verdana" pitchFamily="34" charset="0"/>
              </a:rPr>
              <a:t> of 19</a:t>
            </a:r>
            <a:endParaRPr lang="en-US">
              <a:latin typeface="Verdana" pitchFamily="34" charset="0"/>
            </a:endParaRPr>
          </a:p>
        </p:txBody>
      </p:sp>
    </p:spTree>
    <p:extLst>
      <p:ext uri="{BB962C8B-B14F-4D97-AF65-F5344CB8AC3E}">
        <p14:creationId xmlns:p14="http://schemas.microsoft.com/office/powerpoint/2010/main" val="42320933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SQL JOIN</a:t>
            </a:r>
            <a:br>
              <a:rPr lang="en-US" b="0" dirty="0"/>
            </a:br>
            <a:endParaRPr lang="en-US" dirty="0"/>
          </a:p>
        </p:txBody>
      </p:sp>
      <p:sp>
        <p:nvSpPr>
          <p:cNvPr id="3" name="Content Placeholder 2"/>
          <p:cNvSpPr>
            <a:spLocks noGrp="1"/>
          </p:cNvSpPr>
          <p:nvPr>
            <p:ph idx="1"/>
          </p:nvPr>
        </p:nvSpPr>
        <p:spPr/>
        <p:txBody>
          <a:bodyPr/>
          <a:lstStyle/>
          <a:p>
            <a:r>
              <a:rPr lang="en-US" dirty="0"/>
              <a:t>A JOIN clause is used to combine rows from two or more tables, based on a related column between them</a:t>
            </a:r>
            <a:r>
              <a:rPr lang="en-US" dirty="0" smtClean="0"/>
              <a:t>.</a:t>
            </a:r>
          </a:p>
          <a:p>
            <a:r>
              <a:rPr lang="en-US" dirty="0"/>
              <a:t>Different Types of SQL </a:t>
            </a:r>
            <a:r>
              <a:rPr lang="en-US" dirty="0" smtClean="0"/>
              <a:t>JOINs</a:t>
            </a:r>
          </a:p>
          <a:p>
            <a:pPr lvl="1"/>
            <a:r>
              <a:rPr lang="en-US" b="1" dirty="0"/>
              <a:t>(INNER) JOIN</a:t>
            </a:r>
            <a:r>
              <a:rPr lang="en-US" dirty="0"/>
              <a:t>: Returns records that have matching values in both tables</a:t>
            </a:r>
          </a:p>
          <a:p>
            <a:pPr lvl="1"/>
            <a:r>
              <a:rPr lang="en-US" b="1" dirty="0"/>
              <a:t>LEFT (OUTER) JOIN</a:t>
            </a:r>
            <a:r>
              <a:rPr lang="en-US" dirty="0"/>
              <a:t>: Return all records from the left table, and the matched records from the right table</a:t>
            </a:r>
          </a:p>
          <a:p>
            <a:pPr lvl="1"/>
            <a:r>
              <a:rPr lang="en-US" b="1" dirty="0"/>
              <a:t>RIGHT (OUTER) JOIN</a:t>
            </a:r>
            <a:r>
              <a:rPr lang="en-US" dirty="0"/>
              <a:t>: Return all records from the right table, and the matched records from the left table</a:t>
            </a:r>
          </a:p>
          <a:p>
            <a:pPr lvl="1"/>
            <a:r>
              <a:rPr lang="en-US" b="1" dirty="0"/>
              <a:t>FULL (OUTER) JOIN</a:t>
            </a:r>
            <a:r>
              <a:rPr lang="en-US" dirty="0"/>
              <a:t>: Return all records when there is a match in either left or right table</a:t>
            </a:r>
          </a:p>
          <a:p>
            <a:pPr lvl="1"/>
            <a:endParaRPr lang="en-US" dirty="0"/>
          </a:p>
          <a:p>
            <a:pPr marL="457200" lvl="1" indent="0">
              <a:buNone/>
            </a:pPr>
            <a:endParaRPr lang="en-US" dirty="0"/>
          </a:p>
        </p:txBody>
      </p:sp>
      <p:sp>
        <p:nvSpPr>
          <p:cNvPr id="4" name="Footer Placeholder 3"/>
          <p:cNvSpPr>
            <a:spLocks noGrp="1"/>
          </p:cNvSpPr>
          <p:nvPr>
            <p:ph type="ftr" sz="quarter" idx="10"/>
          </p:nvPr>
        </p:nvSpPr>
        <p:spPr/>
        <p:txBody>
          <a:bodyPr/>
          <a:lstStyle/>
          <a:p>
            <a:pPr>
              <a:defRPr/>
            </a:pPr>
            <a:r>
              <a:rPr lang="en-US" smtClean="0"/>
              <a:t> </a:t>
            </a:r>
            <a:r>
              <a:rPr lang="en-US" smtClean="0">
                <a:latin typeface="Verdana" pitchFamily="34" charset="0"/>
              </a:rPr>
              <a:t>Slide </a:t>
            </a:r>
            <a:fld id="{19958721-4E81-4BD1-B6B9-2C963274F79F}" type="slidenum">
              <a:rPr lang="en-US" smtClean="0">
                <a:latin typeface="Verdana" pitchFamily="34" charset="0"/>
              </a:rPr>
              <a:pPr>
                <a:defRPr/>
              </a:pPr>
              <a:t>3</a:t>
            </a:fld>
            <a:r>
              <a:rPr lang="en-US" smtClean="0">
                <a:latin typeface="Verdana" pitchFamily="34" charset="0"/>
              </a:rPr>
              <a:t> of 19</a:t>
            </a:r>
            <a:endParaRPr lang="en-US">
              <a:latin typeface="Verdana" pitchFamily="34" charset="0"/>
            </a:endParaRPr>
          </a:p>
        </p:txBody>
      </p:sp>
    </p:spTree>
    <p:extLst>
      <p:ext uri="{BB962C8B-B14F-4D97-AF65-F5344CB8AC3E}">
        <p14:creationId xmlns:p14="http://schemas.microsoft.com/office/powerpoint/2010/main" val="25408908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SQL INNER JOIN</a:t>
            </a:r>
          </a:p>
        </p:txBody>
      </p:sp>
      <p:sp>
        <p:nvSpPr>
          <p:cNvPr id="4" name="Footer Placeholder 3"/>
          <p:cNvSpPr>
            <a:spLocks noGrp="1"/>
          </p:cNvSpPr>
          <p:nvPr>
            <p:ph type="ftr" sz="quarter" idx="10"/>
          </p:nvPr>
        </p:nvSpPr>
        <p:spPr/>
        <p:txBody>
          <a:bodyPr/>
          <a:lstStyle/>
          <a:p>
            <a:pPr>
              <a:defRPr/>
            </a:pPr>
            <a:r>
              <a:rPr lang="en-US" smtClean="0"/>
              <a:t> </a:t>
            </a:r>
            <a:r>
              <a:rPr lang="en-US" smtClean="0">
                <a:latin typeface="Verdana" pitchFamily="34" charset="0"/>
              </a:rPr>
              <a:t>Slide </a:t>
            </a:r>
            <a:fld id="{19958721-4E81-4BD1-B6B9-2C963274F79F}" type="slidenum">
              <a:rPr lang="en-US" smtClean="0">
                <a:latin typeface="Verdana" pitchFamily="34" charset="0"/>
              </a:rPr>
              <a:pPr>
                <a:defRPr/>
              </a:pPr>
              <a:t>4</a:t>
            </a:fld>
            <a:r>
              <a:rPr lang="en-US" smtClean="0">
                <a:latin typeface="Verdana" pitchFamily="34" charset="0"/>
              </a:rPr>
              <a:t> of 19</a:t>
            </a:r>
            <a:endParaRPr lang="en-US">
              <a:latin typeface="Verdana" pitchFamily="34" charset="0"/>
            </a:endParaRPr>
          </a:p>
        </p:txBody>
      </p:sp>
      <p:sp>
        <p:nvSpPr>
          <p:cNvPr id="5" name="Content Placeholder 4"/>
          <p:cNvSpPr>
            <a:spLocks noGrp="1"/>
          </p:cNvSpPr>
          <p:nvPr>
            <p:ph idx="1"/>
          </p:nvPr>
        </p:nvSpPr>
        <p:spPr/>
        <p:txBody>
          <a:bodyPr/>
          <a:lstStyle/>
          <a:p>
            <a:r>
              <a:rPr lang="en-US" dirty="0" smtClean="0"/>
              <a:t>The </a:t>
            </a:r>
            <a:r>
              <a:rPr lang="en-US" dirty="0"/>
              <a:t>INNER JOIN keyword selects records that have matching values in both tables</a:t>
            </a:r>
            <a:r>
              <a:rPr lang="en-US" dirty="0" smtClean="0"/>
              <a:t>.</a:t>
            </a:r>
          </a:p>
          <a:p>
            <a:r>
              <a:rPr lang="en-US" dirty="0" smtClean="0"/>
              <a:t>Syntax</a:t>
            </a:r>
          </a:p>
          <a:p>
            <a:endParaRPr lang="en-US" dirty="0"/>
          </a:p>
          <a:p>
            <a:endParaRPr lang="en-US" dirty="0" smtClean="0"/>
          </a:p>
          <a:p>
            <a:endParaRPr lang="en-US" dirty="0"/>
          </a:p>
          <a:p>
            <a:r>
              <a:rPr lang="en-US" dirty="0" smtClean="0"/>
              <a:t>Example</a:t>
            </a:r>
            <a:endParaRPr lang="en-US" dirty="0"/>
          </a:p>
        </p:txBody>
      </p:sp>
      <p:pic>
        <p:nvPicPr>
          <p:cNvPr id="1027" name="Picture 3" descr="C:\Users\TONY HUNG CUONG\Desktop\j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1" y="2667000"/>
            <a:ext cx="5562600" cy="12192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Users\TONY HUNG CUONG\Desktop\j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00800" y="2590800"/>
            <a:ext cx="2592917" cy="1524000"/>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C:\Users\TONY HUNG CUONG\Desktop\j3.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3964" y="4589318"/>
            <a:ext cx="8119753" cy="1143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255877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SQL LEFT JOIN</a:t>
            </a:r>
          </a:p>
        </p:txBody>
      </p:sp>
      <p:sp>
        <p:nvSpPr>
          <p:cNvPr id="4" name="Footer Placeholder 3"/>
          <p:cNvSpPr>
            <a:spLocks noGrp="1"/>
          </p:cNvSpPr>
          <p:nvPr>
            <p:ph type="ftr" sz="quarter" idx="10"/>
          </p:nvPr>
        </p:nvSpPr>
        <p:spPr/>
        <p:txBody>
          <a:bodyPr/>
          <a:lstStyle/>
          <a:p>
            <a:pPr>
              <a:defRPr/>
            </a:pPr>
            <a:r>
              <a:rPr lang="en-US" smtClean="0"/>
              <a:t> </a:t>
            </a:r>
            <a:r>
              <a:rPr lang="en-US" smtClean="0">
                <a:latin typeface="Verdana" pitchFamily="34" charset="0"/>
              </a:rPr>
              <a:t>Slide </a:t>
            </a:r>
            <a:fld id="{19958721-4E81-4BD1-B6B9-2C963274F79F}" type="slidenum">
              <a:rPr lang="en-US" smtClean="0">
                <a:latin typeface="Verdana" pitchFamily="34" charset="0"/>
              </a:rPr>
              <a:pPr>
                <a:defRPr/>
              </a:pPr>
              <a:t>5</a:t>
            </a:fld>
            <a:r>
              <a:rPr lang="en-US" smtClean="0">
                <a:latin typeface="Verdana" pitchFamily="34" charset="0"/>
              </a:rPr>
              <a:t> of 19</a:t>
            </a:r>
            <a:endParaRPr lang="en-US">
              <a:latin typeface="Verdana" pitchFamily="34" charset="0"/>
            </a:endParaRPr>
          </a:p>
        </p:txBody>
      </p:sp>
      <p:sp>
        <p:nvSpPr>
          <p:cNvPr id="5" name="Content Placeholder 4"/>
          <p:cNvSpPr>
            <a:spLocks noGrp="1"/>
          </p:cNvSpPr>
          <p:nvPr>
            <p:ph idx="1"/>
          </p:nvPr>
        </p:nvSpPr>
        <p:spPr/>
        <p:txBody>
          <a:bodyPr/>
          <a:lstStyle/>
          <a:p>
            <a:r>
              <a:rPr lang="en-US" dirty="0"/>
              <a:t>The LEFT JOIN keyword returns all records from the left table (table1), and the matched records from the right table (table2). The result is NULL from the right side, if there is no match</a:t>
            </a:r>
            <a:r>
              <a:rPr lang="en-US" dirty="0" smtClean="0"/>
              <a:t>.</a:t>
            </a:r>
          </a:p>
          <a:p>
            <a:r>
              <a:rPr lang="en-US" dirty="0" smtClean="0"/>
              <a:t>Syntax</a:t>
            </a:r>
          </a:p>
          <a:p>
            <a:endParaRPr lang="en-US" dirty="0"/>
          </a:p>
          <a:p>
            <a:endParaRPr lang="en-US" dirty="0" smtClean="0"/>
          </a:p>
          <a:p>
            <a:pPr marL="0" indent="0">
              <a:buNone/>
            </a:pPr>
            <a:endParaRPr lang="en-US" dirty="0"/>
          </a:p>
          <a:p>
            <a:r>
              <a:rPr lang="en-US" dirty="0" smtClean="0"/>
              <a:t>Example</a:t>
            </a:r>
          </a:p>
          <a:p>
            <a:endParaRPr lang="en-US" dirty="0"/>
          </a:p>
        </p:txBody>
      </p:sp>
      <p:pic>
        <p:nvPicPr>
          <p:cNvPr id="2050" name="Picture 2" descr="C:\Users\TONY HUNG CUONG\Desktop\j4.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3428999"/>
            <a:ext cx="6225442" cy="1171575"/>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C:\Users\TONY HUNG CUONG\Desktop\j5.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29390" y="3171824"/>
            <a:ext cx="1981200" cy="142875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C:\Users\TONY HUNG CUONG\Desktop\j6.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90800" y="4953000"/>
            <a:ext cx="6164904" cy="1143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858184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SQL RIGHT JOIN</a:t>
            </a:r>
          </a:p>
        </p:txBody>
      </p:sp>
      <p:sp>
        <p:nvSpPr>
          <p:cNvPr id="4" name="Footer Placeholder 3"/>
          <p:cNvSpPr>
            <a:spLocks noGrp="1"/>
          </p:cNvSpPr>
          <p:nvPr>
            <p:ph type="ftr" sz="quarter" idx="10"/>
          </p:nvPr>
        </p:nvSpPr>
        <p:spPr/>
        <p:txBody>
          <a:bodyPr/>
          <a:lstStyle/>
          <a:p>
            <a:pPr>
              <a:defRPr/>
            </a:pPr>
            <a:r>
              <a:rPr lang="en-US" smtClean="0"/>
              <a:t> </a:t>
            </a:r>
            <a:r>
              <a:rPr lang="en-US" smtClean="0">
                <a:latin typeface="Verdana" pitchFamily="34" charset="0"/>
              </a:rPr>
              <a:t>Slide </a:t>
            </a:r>
            <a:fld id="{19958721-4E81-4BD1-B6B9-2C963274F79F}" type="slidenum">
              <a:rPr lang="en-US" smtClean="0">
                <a:latin typeface="Verdana" pitchFamily="34" charset="0"/>
              </a:rPr>
              <a:pPr>
                <a:defRPr/>
              </a:pPr>
              <a:t>6</a:t>
            </a:fld>
            <a:r>
              <a:rPr lang="en-US" smtClean="0">
                <a:latin typeface="Verdana" pitchFamily="34" charset="0"/>
              </a:rPr>
              <a:t> of 19</a:t>
            </a:r>
            <a:endParaRPr lang="en-US">
              <a:latin typeface="Verdana" pitchFamily="34" charset="0"/>
            </a:endParaRPr>
          </a:p>
        </p:txBody>
      </p:sp>
      <p:sp>
        <p:nvSpPr>
          <p:cNvPr id="5" name="Content Placeholder 4"/>
          <p:cNvSpPr>
            <a:spLocks noGrp="1"/>
          </p:cNvSpPr>
          <p:nvPr>
            <p:ph idx="1"/>
          </p:nvPr>
        </p:nvSpPr>
        <p:spPr/>
        <p:txBody>
          <a:bodyPr/>
          <a:lstStyle/>
          <a:p>
            <a:r>
              <a:rPr lang="en-US" dirty="0"/>
              <a:t>The RIGHT JOIN keyword returns all records from the right table (table2), and the matched records from the left table (table1). The result is NULL from the left side, when there is no match</a:t>
            </a:r>
            <a:r>
              <a:rPr lang="en-US" dirty="0" smtClean="0"/>
              <a:t>.</a:t>
            </a:r>
          </a:p>
          <a:p>
            <a:r>
              <a:rPr lang="en-US" dirty="0" smtClean="0"/>
              <a:t>Syntax</a:t>
            </a:r>
          </a:p>
          <a:p>
            <a:endParaRPr lang="en-US" dirty="0"/>
          </a:p>
          <a:p>
            <a:endParaRPr lang="en-US" dirty="0" smtClean="0"/>
          </a:p>
          <a:p>
            <a:pPr marL="0" indent="0">
              <a:buNone/>
            </a:pPr>
            <a:endParaRPr lang="en-US" dirty="0"/>
          </a:p>
          <a:p>
            <a:r>
              <a:rPr lang="en-US" dirty="0" smtClean="0"/>
              <a:t>Example</a:t>
            </a:r>
          </a:p>
          <a:p>
            <a:endParaRPr lang="en-US" dirty="0"/>
          </a:p>
        </p:txBody>
      </p:sp>
      <p:pic>
        <p:nvPicPr>
          <p:cNvPr id="3074" name="Picture 2" descr="C:\Users\TONY HUNG CUONG\Desktop\j7.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1" y="3435926"/>
            <a:ext cx="5943599" cy="1136073"/>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descr="C:\Users\TONY HUNG CUONG\Desktop\j8.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57109" y="3435926"/>
            <a:ext cx="2009775" cy="1343025"/>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C:\Users\TONY HUNG CUONG\Desktop\j9.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4599" y="5029200"/>
            <a:ext cx="5951621" cy="106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107910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smtClean="0"/>
              <a:t>FULL </a:t>
            </a:r>
            <a:r>
              <a:rPr lang="en-US" b="0" dirty="0"/>
              <a:t>OUTER JOIN</a:t>
            </a:r>
          </a:p>
        </p:txBody>
      </p:sp>
      <p:sp>
        <p:nvSpPr>
          <p:cNvPr id="4" name="Footer Placeholder 3"/>
          <p:cNvSpPr>
            <a:spLocks noGrp="1"/>
          </p:cNvSpPr>
          <p:nvPr>
            <p:ph type="ftr" sz="quarter" idx="10"/>
          </p:nvPr>
        </p:nvSpPr>
        <p:spPr/>
        <p:txBody>
          <a:bodyPr/>
          <a:lstStyle/>
          <a:p>
            <a:pPr>
              <a:defRPr/>
            </a:pPr>
            <a:r>
              <a:rPr lang="en-US" smtClean="0"/>
              <a:t> </a:t>
            </a:r>
            <a:r>
              <a:rPr lang="en-US" smtClean="0">
                <a:latin typeface="Verdana" pitchFamily="34" charset="0"/>
              </a:rPr>
              <a:t>Slide </a:t>
            </a:r>
            <a:fld id="{19958721-4E81-4BD1-B6B9-2C963274F79F}" type="slidenum">
              <a:rPr lang="en-US" smtClean="0">
                <a:latin typeface="Verdana" pitchFamily="34" charset="0"/>
              </a:rPr>
              <a:pPr>
                <a:defRPr/>
              </a:pPr>
              <a:t>7</a:t>
            </a:fld>
            <a:r>
              <a:rPr lang="en-US" smtClean="0">
                <a:latin typeface="Verdana" pitchFamily="34" charset="0"/>
              </a:rPr>
              <a:t> of 19</a:t>
            </a:r>
            <a:endParaRPr lang="en-US">
              <a:latin typeface="Verdana" pitchFamily="34" charset="0"/>
            </a:endParaRPr>
          </a:p>
        </p:txBody>
      </p:sp>
      <p:sp>
        <p:nvSpPr>
          <p:cNvPr id="5" name="Content Placeholder 4"/>
          <p:cNvSpPr>
            <a:spLocks noGrp="1"/>
          </p:cNvSpPr>
          <p:nvPr>
            <p:ph idx="1"/>
          </p:nvPr>
        </p:nvSpPr>
        <p:spPr/>
        <p:txBody>
          <a:bodyPr/>
          <a:lstStyle/>
          <a:p>
            <a:r>
              <a:rPr lang="en-US" sz="2400" dirty="0"/>
              <a:t>The FULL OUTER JOIN keyword return all records when there is a match in either left (table1) or right (table2) table records.</a:t>
            </a:r>
          </a:p>
          <a:p>
            <a:pPr lvl="1"/>
            <a:r>
              <a:rPr lang="en-US" sz="2000" b="1" dirty="0"/>
              <a:t>Note:</a:t>
            </a:r>
            <a:r>
              <a:rPr lang="en-US" sz="2000" dirty="0"/>
              <a:t> FULL OUTER JOIN can potentially return very large result-sets!</a:t>
            </a:r>
          </a:p>
          <a:p>
            <a:r>
              <a:rPr lang="en-US" sz="2400" dirty="0" smtClean="0"/>
              <a:t>Syntax</a:t>
            </a:r>
          </a:p>
          <a:p>
            <a:endParaRPr lang="en-US" sz="2400" dirty="0"/>
          </a:p>
          <a:p>
            <a:endParaRPr lang="en-US" sz="2400" dirty="0" smtClean="0"/>
          </a:p>
          <a:p>
            <a:pPr marL="0" indent="0">
              <a:buNone/>
            </a:pPr>
            <a:endParaRPr lang="en-US" sz="2400" dirty="0"/>
          </a:p>
          <a:p>
            <a:r>
              <a:rPr lang="en-US" sz="2400" dirty="0" smtClean="0"/>
              <a:t>Example</a:t>
            </a:r>
          </a:p>
          <a:p>
            <a:endParaRPr lang="en-US" sz="2400" dirty="0"/>
          </a:p>
        </p:txBody>
      </p:sp>
      <p:pic>
        <p:nvPicPr>
          <p:cNvPr id="4098" name="Picture 2" descr="C:\Users\TONY HUNG CUONG\Desktop\j1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3477490"/>
            <a:ext cx="6590530" cy="865909"/>
          </a:xfrm>
          <a:prstGeom prst="rect">
            <a:avLst/>
          </a:prstGeom>
          <a:noFill/>
          <a:extLst>
            <a:ext uri="{909E8E84-426E-40DD-AFC4-6F175D3DCCD1}">
              <a14:hiddenFill xmlns:a14="http://schemas.microsoft.com/office/drawing/2010/main">
                <a:solidFill>
                  <a:srgbClr val="FFFFFF"/>
                </a:solidFill>
              </a14:hiddenFill>
            </a:ext>
          </a:extLst>
        </p:spPr>
      </p:pic>
      <p:pic>
        <p:nvPicPr>
          <p:cNvPr id="4099" name="Picture 3" descr="C:\Users\TONY HUNG CUONG\Desktop\j1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34200" y="3215119"/>
            <a:ext cx="2028825" cy="139065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C:\Users\TONY HUNG CUONG\Desktop\j12.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6202" y="5105400"/>
            <a:ext cx="6891688" cy="1219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814962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	</a:t>
            </a:r>
            <a:endParaRPr lang="en-US" dirty="0"/>
          </a:p>
        </p:txBody>
      </p:sp>
      <p:sp>
        <p:nvSpPr>
          <p:cNvPr id="3" name="Content Placeholder 2"/>
          <p:cNvSpPr>
            <a:spLocks noGrp="1"/>
          </p:cNvSpPr>
          <p:nvPr>
            <p:ph idx="1"/>
          </p:nvPr>
        </p:nvSpPr>
        <p:spPr/>
        <p:txBody>
          <a:bodyPr/>
          <a:lstStyle/>
          <a:p>
            <a:r>
              <a:rPr lang="en-US" dirty="0" smtClean="0"/>
              <a:t>Teacher demo join types for students</a:t>
            </a:r>
            <a:endParaRPr lang="en-US" dirty="0"/>
          </a:p>
        </p:txBody>
      </p:sp>
      <p:sp>
        <p:nvSpPr>
          <p:cNvPr id="4" name="Footer Placeholder 3"/>
          <p:cNvSpPr>
            <a:spLocks noGrp="1"/>
          </p:cNvSpPr>
          <p:nvPr>
            <p:ph type="ftr" sz="quarter" idx="10"/>
          </p:nvPr>
        </p:nvSpPr>
        <p:spPr/>
        <p:txBody>
          <a:bodyPr/>
          <a:lstStyle/>
          <a:p>
            <a:pPr>
              <a:defRPr/>
            </a:pPr>
            <a:r>
              <a:rPr lang="en-US" smtClean="0"/>
              <a:t> </a:t>
            </a:r>
            <a:r>
              <a:rPr lang="en-US" smtClean="0">
                <a:latin typeface="Verdana" pitchFamily="34" charset="0"/>
              </a:rPr>
              <a:t>Slide </a:t>
            </a:r>
            <a:fld id="{19958721-4E81-4BD1-B6B9-2C963274F79F}" type="slidenum">
              <a:rPr lang="en-US" smtClean="0">
                <a:latin typeface="Verdana" pitchFamily="34" charset="0"/>
              </a:rPr>
              <a:pPr>
                <a:defRPr/>
              </a:pPr>
              <a:t>8</a:t>
            </a:fld>
            <a:r>
              <a:rPr lang="en-US" smtClean="0">
                <a:latin typeface="Verdana" pitchFamily="34" charset="0"/>
              </a:rPr>
              <a:t> of 19</a:t>
            </a:r>
            <a:endParaRPr lang="en-US">
              <a:latin typeface="Verdana" pitchFamily="34" charset="0"/>
            </a:endParaRPr>
          </a:p>
        </p:txBody>
      </p:sp>
    </p:spTree>
    <p:extLst>
      <p:ext uri="{BB962C8B-B14F-4D97-AF65-F5344CB8AC3E}">
        <p14:creationId xmlns:p14="http://schemas.microsoft.com/office/powerpoint/2010/main" val="65500166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smtClean="0">
                <a:solidFill>
                  <a:schemeClr val="bg1"/>
                </a:solidFill>
                <a:latin typeface="Garamond" pitchFamily="18" charset="0"/>
              </a:rPr>
              <a:t> </a:t>
            </a:r>
            <a:r>
              <a:rPr lang="en-US" altLang="en-US" smtClean="0">
                <a:solidFill>
                  <a:schemeClr val="bg1"/>
                </a:solidFill>
                <a:latin typeface="Verdana" pitchFamily="34" charset="0"/>
              </a:rPr>
              <a:t>Slide </a:t>
            </a:r>
            <a:fld id="{EC05275C-1DFA-4969-9797-F9186E56BA75}" type="slidenum">
              <a:rPr lang="en-US" altLang="en-US" smtClean="0">
                <a:solidFill>
                  <a:schemeClr val="bg1"/>
                </a:solidFill>
                <a:latin typeface="Verdana" pitchFamily="34" charset="0"/>
              </a:rPr>
              <a:pPr eaLnBrk="1" hangingPunct="1"/>
              <a:t>9</a:t>
            </a:fld>
            <a:r>
              <a:rPr lang="en-US" altLang="en-US" smtClean="0">
                <a:solidFill>
                  <a:schemeClr val="bg1"/>
                </a:solidFill>
                <a:latin typeface="Verdana" pitchFamily="34" charset="0"/>
              </a:rPr>
              <a:t> of 9</a:t>
            </a:r>
          </a:p>
        </p:txBody>
      </p:sp>
      <p:sp>
        <p:nvSpPr>
          <p:cNvPr id="5123" name="Rectangle 2"/>
          <p:cNvSpPr>
            <a:spLocks noGrp="1" noChangeArrowheads="1"/>
          </p:cNvSpPr>
          <p:nvPr>
            <p:ph type="title"/>
          </p:nvPr>
        </p:nvSpPr>
        <p:spPr/>
        <p:txBody>
          <a:bodyPr/>
          <a:lstStyle/>
          <a:p>
            <a:r>
              <a:rPr lang="en-US" sz="3600" b="0" dirty="0"/>
              <a:t>PHP Connect to MySQL</a:t>
            </a:r>
          </a:p>
        </p:txBody>
      </p:sp>
      <p:sp>
        <p:nvSpPr>
          <p:cNvPr id="13315" name="Rectangle 3"/>
          <p:cNvSpPr>
            <a:spLocks noGrp="1" noChangeArrowheads="1"/>
          </p:cNvSpPr>
          <p:nvPr>
            <p:ph type="body" idx="1"/>
          </p:nvPr>
        </p:nvSpPr>
        <p:spPr/>
        <p:txBody>
          <a:bodyPr/>
          <a:lstStyle/>
          <a:p>
            <a:r>
              <a:rPr lang="en-US" sz="2000" dirty="0"/>
              <a:t>PHP 5 and later can work with a MySQL database using:</a:t>
            </a:r>
          </a:p>
          <a:p>
            <a:pPr lvl="1"/>
            <a:r>
              <a:rPr lang="en-US" sz="1800" dirty="0" err="1"/>
              <a:t>MySQLi</a:t>
            </a:r>
            <a:r>
              <a:rPr lang="en-US" sz="1800" dirty="0"/>
              <a:t> extension (the "</a:t>
            </a:r>
            <a:r>
              <a:rPr lang="en-US" sz="1800" dirty="0" err="1"/>
              <a:t>i</a:t>
            </a:r>
            <a:r>
              <a:rPr lang="en-US" sz="1800" dirty="0"/>
              <a:t>" stands for improved)</a:t>
            </a:r>
          </a:p>
          <a:p>
            <a:pPr lvl="1"/>
            <a:r>
              <a:rPr lang="en-US" sz="1800" dirty="0"/>
              <a:t>PDO (PHP Data Objects)</a:t>
            </a:r>
          </a:p>
          <a:p>
            <a:r>
              <a:rPr lang="en-US" sz="2000" dirty="0" smtClean="0"/>
              <a:t>Note: Earlier </a:t>
            </a:r>
            <a:r>
              <a:rPr lang="en-US" sz="2000" dirty="0"/>
              <a:t>versions of PHP used the MySQL extension. However, this extension was deprecated in 2012</a:t>
            </a:r>
            <a:r>
              <a:rPr lang="en-US" sz="2000" dirty="0" smtClean="0"/>
              <a:t>.</a:t>
            </a:r>
          </a:p>
          <a:p>
            <a:r>
              <a:rPr lang="en-US" sz="2000" dirty="0"/>
              <a:t>Both </a:t>
            </a:r>
            <a:r>
              <a:rPr lang="en-US" sz="2000" dirty="0" err="1"/>
              <a:t>MySQLi</a:t>
            </a:r>
            <a:r>
              <a:rPr lang="en-US" sz="2000" dirty="0"/>
              <a:t> and PDO have their advantages:</a:t>
            </a:r>
          </a:p>
          <a:p>
            <a:pPr lvl="1"/>
            <a:r>
              <a:rPr lang="en-US" sz="1800" dirty="0"/>
              <a:t>PDO will work on 12 different database systems, whereas </a:t>
            </a:r>
            <a:r>
              <a:rPr lang="en-US" sz="1800" dirty="0" err="1"/>
              <a:t>MySQLi</a:t>
            </a:r>
            <a:r>
              <a:rPr lang="en-US" sz="1800" dirty="0"/>
              <a:t> will only work with MySQL databases.</a:t>
            </a:r>
          </a:p>
          <a:p>
            <a:pPr lvl="1"/>
            <a:r>
              <a:rPr lang="en-US" sz="1800" dirty="0"/>
              <a:t>So, if you have to switch your project to use another database, PDO makes the process easy. You only have to change the connection string and a few queries. With </a:t>
            </a:r>
            <a:r>
              <a:rPr lang="en-US" sz="1800" dirty="0" err="1"/>
              <a:t>MySQLi</a:t>
            </a:r>
            <a:r>
              <a:rPr lang="en-US" sz="1800" dirty="0"/>
              <a:t>, you will need to rewrite the entire code - queries included.</a:t>
            </a:r>
          </a:p>
          <a:p>
            <a:pPr lvl="1"/>
            <a:r>
              <a:rPr lang="en-US" sz="1800" dirty="0"/>
              <a:t>Both are object-oriented, but </a:t>
            </a:r>
            <a:r>
              <a:rPr lang="en-US" sz="1800" dirty="0" err="1"/>
              <a:t>MySQLi</a:t>
            </a:r>
            <a:r>
              <a:rPr lang="en-US" sz="1800" dirty="0"/>
              <a:t> also offers a procedural API.</a:t>
            </a:r>
          </a:p>
          <a:p>
            <a:pPr lvl="1"/>
            <a:r>
              <a:rPr lang="en-US" sz="1800" dirty="0"/>
              <a:t>Both support Prepared Statements. Prepared Statements protect from SQL injection, and are very important for web application security.</a:t>
            </a:r>
          </a:p>
          <a:p>
            <a:endParaRPr lang="en-US" sz="2000" dirty="0"/>
          </a:p>
          <a:p>
            <a:pPr marL="0" indent="0">
              <a:buNone/>
            </a:pPr>
            <a:endParaRPr lang="en-US" sz="1800" dirty="0"/>
          </a:p>
        </p:txBody>
      </p:sp>
    </p:spTree>
    <p:extLst>
      <p:ext uri="{BB962C8B-B14F-4D97-AF65-F5344CB8AC3E}">
        <p14:creationId xmlns:p14="http://schemas.microsoft.com/office/powerpoint/2010/main" val="23815840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3315">
                                            <p:txEl>
                                              <p:pRg st="0" end="0"/>
                                            </p:txEl>
                                          </p:spTgt>
                                        </p:tgtEl>
                                        <p:attrNameLst>
                                          <p:attrName>style.visibility</p:attrName>
                                        </p:attrNameLst>
                                      </p:cBhvr>
                                      <p:to>
                                        <p:strVal val="visible"/>
                                      </p:to>
                                    </p:set>
                                    <p:anim calcmode="lin" valueType="num">
                                      <p:cBhvr additive="base">
                                        <p:cTn id="7" dur="1000" fill="hold"/>
                                        <p:tgtEl>
                                          <p:spTgt spid="13315">
                                            <p:txEl>
                                              <p:pRg st="0" end="0"/>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13315">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3315">
                                            <p:txEl>
                                              <p:pRg st="1" end="1"/>
                                            </p:txEl>
                                          </p:spTgt>
                                        </p:tgtEl>
                                        <p:attrNameLst>
                                          <p:attrName>style.visibility</p:attrName>
                                        </p:attrNameLst>
                                      </p:cBhvr>
                                      <p:to>
                                        <p:strVal val="visible"/>
                                      </p:to>
                                    </p:set>
                                    <p:anim calcmode="lin" valueType="num">
                                      <p:cBhvr additive="base">
                                        <p:cTn id="11" dur="1000" fill="hold"/>
                                        <p:tgtEl>
                                          <p:spTgt spid="13315">
                                            <p:txEl>
                                              <p:pRg st="1" end="1"/>
                                            </p:txEl>
                                          </p:spTgt>
                                        </p:tgtEl>
                                        <p:attrNameLst>
                                          <p:attrName>ppt_x</p:attrName>
                                        </p:attrNameLst>
                                      </p:cBhvr>
                                      <p:tavLst>
                                        <p:tav tm="0">
                                          <p:val>
                                            <p:strVal val="0-#ppt_w/2"/>
                                          </p:val>
                                        </p:tav>
                                        <p:tav tm="100000">
                                          <p:val>
                                            <p:strVal val="#ppt_x"/>
                                          </p:val>
                                        </p:tav>
                                      </p:tavLst>
                                    </p:anim>
                                    <p:anim calcmode="lin" valueType="num">
                                      <p:cBhvr additive="base">
                                        <p:cTn id="12" dur="1000" fill="hold"/>
                                        <p:tgtEl>
                                          <p:spTgt spid="13315">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3315">
                                            <p:txEl>
                                              <p:pRg st="2" end="2"/>
                                            </p:txEl>
                                          </p:spTgt>
                                        </p:tgtEl>
                                        <p:attrNameLst>
                                          <p:attrName>style.visibility</p:attrName>
                                        </p:attrNameLst>
                                      </p:cBhvr>
                                      <p:to>
                                        <p:strVal val="visible"/>
                                      </p:to>
                                    </p:set>
                                    <p:anim calcmode="lin" valueType="num">
                                      <p:cBhvr additive="base">
                                        <p:cTn id="15" dur="1000" fill="hold"/>
                                        <p:tgtEl>
                                          <p:spTgt spid="13315">
                                            <p:txEl>
                                              <p:pRg st="2" end="2"/>
                                            </p:txEl>
                                          </p:spTgt>
                                        </p:tgtEl>
                                        <p:attrNameLst>
                                          <p:attrName>ppt_x</p:attrName>
                                        </p:attrNameLst>
                                      </p:cBhvr>
                                      <p:tavLst>
                                        <p:tav tm="0">
                                          <p:val>
                                            <p:strVal val="0-#ppt_w/2"/>
                                          </p:val>
                                        </p:tav>
                                        <p:tav tm="100000">
                                          <p:val>
                                            <p:strVal val="#ppt_x"/>
                                          </p:val>
                                        </p:tav>
                                      </p:tavLst>
                                    </p:anim>
                                    <p:anim calcmode="lin" valueType="num">
                                      <p:cBhvr additive="base">
                                        <p:cTn id="16" dur="1000" fill="hold"/>
                                        <p:tgtEl>
                                          <p:spTgt spid="1331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8" fill="hold" grpId="0" nodeType="clickEffect">
                                  <p:stCondLst>
                                    <p:cond delay="0"/>
                                  </p:stCondLst>
                                  <p:childTnLst>
                                    <p:set>
                                      <p:cBhvr>
                                        <p:cTn id="20" dur="1" fill="hold">
                                          <p:stCondLst>
                                            <p:cond delay="0"/>
                                          </p:stCondLst>
                                        </p:cTn>
                                        <p:tgtEl>
                                          <p:spTgt spid="13315">
                                            <p:txEl>
                                              <p:pRg st="3" end="3"/>
                                            </p:txEl>
                                          </p:spTgt>
                                        </p:tgtEl>
                                        <p:attrNameLst>
                                          <p:attrName>style.visibility</p:attrName>
                                        </p:attrNameLst>
                                      </p:cBhvr>
                                      <p:to>
                                        <p:strVal val="visible"/>
                                      </p:to>
                                    </p:set>
                                    <p:anim calcmode="lin" valueType="num">
                                      <p:cBhvr additive="base">
                                        <p:cTn id="21" dur="1000" fill="hold"/>
                                        <p:tgtEl>
                                          <p:spTgt spid="13315">
                                            <p:txEl>
                                              <p:pRg st="3" end="3"/>
                                            </p:txEl>
                                          </p:spTgt>
                                        </p:tgtEl>
                                        <p:attrNameLst>
                                          <p:attrName>ppt_x</p:attrName>
                                        </p:attrNameLst>
                                      </p:cBhvr>
                                      <p:tavLst>
                                        <p:tav tm="0">
                                          <p:val>
                                            <p:strVal val="0-#ppt_w/2"/>
                                          </p:val>
                                        </p:tav>
                                        <p:tav tm="100000">
                                          <p:val>
                                            <p:strVal val="#ppt_x"/>
                                          </p:val>
                                        </p:tav>
                                      </p:tavLst>
                                    </p:anim>
                                    <p:anim calcmode="lin" valueType="num">
                                      <p:cBhvr additive="base">
                                        <p:cTn id="22" dur="1000" fill="hold"/>
                                        <p:tgtEl>
                                          <p:spTgt spid="1331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grpId="0" nodeType="clickEffect">
                                  <p:stCondLst>
                                    <p:cond delay="0"/>
                                  </p:stCondLst>
                                  <p:childTnLst>
                                    <p:set>
                                      <p:cBhvr>
                                        <p:cTn id="26" dur="1" fill="hold">
                                          <p:stCondLst>
                                            <p:cond delay="0"/>
                                          </p:stCondLst>
                                        </p:cTn>
                                        <p:tgtEl>
                                          <p:spTgt spid="13315">
                                            <p:txEl>
                                              <p:pRg st="4" end="4"/>
                                            </p:txEl>
                                          </p:spTgt>
                                        </p:tgtEl>
                                        <p:attrNameLst>
                                          <p:attrName>style.visibility</p:attrName>
                                        </p:attrNameLst>
                                      </p:cBhvr>
                                      <p:to>
                                        <p:strVal val="visible"/>
                                      </p:to>
                                    </p:set>
                                    <p:anim calcmode="lin" valueType="num">
                                      <p:cBhvr additive="base">
                                        <p:cTn id="27" dur="1000" fill="hold"/>
                                        <p:tgtEl>
                                          <p:spTgt spid="13315">
                                            <p:txEl>
                                              <p:pRg st="4" end="4"/>
                                            </p:txEl>
                                          </p:spTgt>
                                        </p:tgtEl>
                                        <p:attrNameLst>
                                          <p:attrName>ppt_x</p:attrName>
                                        </p:attrNameLst>
                                      </p:cBhvr>
                                      <p:tavLst>
                                        <p:tav tm="0">
                                          <p:val>
                                            <p:strVal val="0-#ppt_w/2"/>
                                          </p:val>
                                        </p:tav>
                                        <p:tav tm="100000">
                                          <p:val>
                                            <p:strVal val="#ppt_x"/>
                                          </p:val>
                                        </p:tav>
                                      </p:tavLst>
                                    </p:anim>
                                    <p:anim calcmode="lin" valueType="num">
                                      <p:cBhvr additive="base">
                                        <p:cTn id="28" dur="1000" fill="hold"/>
                                        <p:tgtEl>
                                          <p:spTgt spid="13315">
                                            <p:txEl>
                                              <p:pRg st="4" end="4"/>
                                            </p:txEl>
                                          </p:spTgt>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0"/>
                                  </p:stCondLst>
                                  <p:childTnLst>
                                    <p:set>
                                      <p:cBhvr>
                                        <p:cTn id="30" dur="1" fill="hold">
                                          <p:stCondLst>
                                            <p:cond delay="0"/>
                                          </p:stCondLst>
                                        </p:cTn>
                                        <p:tgtEl>
                                          <p:spTgt spid="13315">
                                            <p:txEl>
                                              <p:pRg st="5" end="5"/>
                                            </p:txEl>
                                          </p:spTgt>
                                        </p:tgtEl>
                                        <p:attrNameLst>
                                          <p:attrName>style.visibility</p:attrName>
                                        </p:attrNameLst>
                                      </p:cBhvr>
                                      <p:to>
                                        <p:strVal val="visible"/>
                                      </p:to>
                                    </p:set>
                                    <p:anim calcmode="lin" valueType="num">
                                      <p:cBhvr additive="base">
                                        <p:cTn id="31" dur="1000" fill="hold"/>
                                        <p:tgtEl>
                                          <p:spTgt spid="13315">
                                            <p:txEl>
                                              <p:pRg st="5" end="5"/>
                                            </p:txEl>
                                          </p:spTgt>
                                        </p:tgtEl>
                                        <p:attrNameLst>
                                          <p:attrName>ppt_x</p:attrName>
                                        </p:attrNameLst>
                                      </p:cBhvr>
                                      <p:tavLst>
                                        <p:tav tm="0">
                                          <p:val>
                                            <p:strVal val="0-#ppt_w/2"/>
                                          </p:val>
                                        </p:tav>
                                        <p:tav tm="100000">
                                          <p:val>
                                            <p:strVal val="#ppt_x"/>
                                          </p:val>
                                        </p:tav>
                                      </p:tavLst>
                                    </p:anim>
                                    <p:anim calcmode="lin" valueType="num">
                                      <p:cBhvr additive="base">
                                        <p:cTn id="32" dur="1000" fill="hold"/>
                                        <p:tgtEl>
                                          <p:spTgt spid="13315">
                                            <p:txEl>
                                              <p:pRg st="5" end="5"/>
                                            </p:txEl>
                                          </p:spTgt>
                                        </p:tgtEl>
                                        <p:attrNameLst>
                                          <p:attrName>ppt_y</p:attrName>
                                        </p:attrNameLst>
                                      </p:cBhvr>
                                      <p:tavLst>
                                        <p:tav tm="0">
                                          <p:val>
                                            <p:strVal val="#ppt_y"/>
                                          </p:val>
                                        </p:tav>
                                        <p:tav tm="100000">
                                          <p:val>
                                            <p:strVal val="#ppt_y"/>
                                          </p:val>
                                        </p:tav>
                                      </p:tavLst>
                                    </p:anim>
                                  </p:childTnLst>
                                </p:cTn>
                              </p:par>
                              <p:par>
                                <p:cTn id="33" presetID="2" presetClass="entr" presetSubtype="8" fill="hold" grpId="0" nodeType="withEffect">
                                  <p:stCondLst>
                                    <p:cond delay="0"/>
                                  </p:stCondLst>
                                  <p:childTnLst>
                                    <p:set>
                                      <p:cBhvr>
                                        <p:cTn id="34" dur="1" fill="hold">
                                          <p:stCondLst>
                                            <p:cond delay="0"/>
                                          </p:stCondLst>
                                        </p:cTn>
                                        <p:tgtEl>
                                          <p:spTgt spid="13315">
                                            <p:txEl>
                                              <p:pRg st="6" end="6"/>
                                            </p:txEl>
                                          </p:spTgt>
                                        </p:tgtEl>
                                        <p:attrNameLst>
                                          <p:attrName>style.visibility</p:attrName>
                                        </p:attrNameLst>
                                      </p:cBhvr>
                                      <p:to>
                                        <p:strVal val="visible"/>
                                      </p:to>
                                    </p:set>
                                    <p:anim calcmode="lin" valueType="num">
                                      <p:cBhvr additive="base">
                                        <p:cTn id="35" dur="1000" fill="hold"/>
                                        <p:tgtEl>
                                          <p:spTgt spid="13315">
                                            <p:txEl>
                                              <p:pRg st="6" end="6"/>
                                            </p:txEl>
                                          </p:spTgt>
                                        </p:tgtEl>
                                        <p:attrNameLst>
                                          <p:attrName>ppt_x</p:attrName>
                                        </p:attrNameLst>
                                      </p:cBhvr>
                                      <p:tavLst>
                                        <p:tav tm="0">
                                          <p:val>
                                            <p:strVal val="0-#ppt_w/2"/>
                                          </p:val>
                                        </p:tav>
                                        <p:tav tm="100000">
                                          <p:val>
                                            <p:strVal val="#ppt_x"/>
                                          </p:val>
                                        </p:tav>
                                      </p:tavLst>
                                    </p:anim>
                                    <p:anim calcmode="lin" valueType="num">
                                      <p:cBhvr additive="base">
                                        <p:cTn id="36" dur="1000" fill="hold"/>
                                        <p:tgtEl>
                                          <p:spTgt spid="13315">
                                            <p:txEl>
                                              <p:pRg st="6" end="6"/>
                                            </p:txEl>
                                          </p:spTgt>
                                        </p:tgtEl>
                                        <p:attrNameLst>
                                          <p:attrName>ppt_y</p:attrName>
                                        </p:attrNameLst>
                                      </p:cBhvr>
                                      <p:tavLst>
                                        <p:tav tm="0">
                                          <p:val>
                                            <p:strVal val="#ppt_y"/>
                                          </p:val>
                                        </p:tav>
                                        <p:tav tm="100000">
                                          <p:val>
                                            <p:strVal val="#ppt_y"/>
                                          </p:val>
                                        </p:tav>
                                      </p:tavLst>
                                    </p:anim>
                                  </p:childTnLst>
                                </p:cTn>
                              </p:par>
                              <p:par>
                                <p:cTn id="37" presetID="2" presetClass="entr" presetSubtype="8" fill="hold" grpId="0" nodeType="withEffect">
                                  <p:stCondLst>
                                    <p:cond delay="0"/>
                                  </p:stCondLst>
                                  <p:childTnLst>
                                    <p:set>
                                      <p:cBhvr>
                                        <p:cTn id="38" dur="1" fill="hold">
                                          <p:stCondLst>
                                            <p:cond delay="0"/>
                                          </p:stCondLst>
                                        </p:cTn>
                                        <p:tgtEl>
                                          <p:spTgt spid="13315">
                                            <p:txEl>
                                              <p:pRg st="7" end="7"/>
                                            </p:txEl>
                                          </p:spTgt>
                                        </p:tgtEl>
                                        <p:attrNameLst>
                                          <p:attrName>style.visibility</p:attrName>
                                        </p:attrNameLst>
                                      </p:cBhvr>
                                      <p:to>
                                        <p:strVal val="visible"/>
                                      </p:to>
                                    </p:set>
                                    <p:anim calcmode="lin" valueType="num">
                                      <p:cBhvr additive="base">
                                        <p:cTn id="39" dur="1000" fill="hold"/>
                                        <p:tgtEl>
                                          <p:spTgt spid="13315">
                                            <p:txEl>
                                              <p:pRg st="7" end="7"/>
                                            </p:txEl>
                                          </p:spTgt>
                                        </p:tgtEl>
                                        <p:attrNameLst>
                                          <p:attrName>ppt_x</p:attrName>
                                        </p:attrNameLst>
                                      </p:cBhvr>
                                      <p:tavLst>
                                        <p:tav tm="0">
                                          <p:val>
                                            <p:strVal val="0-#ppt_w/2"/>
                                          </p:val>
                                        </p:tav>
                                        <p:tav tm="100000">
                                          <p:val>
                                            <p:strVal val="#ppt_x"/>
                                          </p:val>
                                        </p:tav>
                                      </p:tavLst>
                                    </p:anim>
                                    <p:anim calcmode="lin" valueType="num">
                                      <p:cBhvr additive="base">
                                        <p:cTn id="40" dur="1000" fill="hold"/>
                                        <p:tgtEl>
                                          <p:spTgt spid="13315">
                                            <p:txEl>
                                              <p:pRg st="7" end="7"/>
                                            </p:txEl>
                                          </p:spTgt>
                                        </p:tgtEl>
                                        <p:attrNameLst>
                                          <p:attrName>ppt_y</p:attrName>
                                        </p:attrNameLst>
                                      </p:cBhvr>
                                      <p:tavLst>
                                        <p:tav tm="0">
                                          <p:val>
                                            <p:strVal val="#ppt_y"/>
                                          </p:val>
                                        </p:tav>
                                        <p:tav tm="100000">
                                          <p:val>
                                            <p:strVal val="#ppt_y"/>
                                          </p:val>
                                        </p:tav>
                                      </p:tavLst>
                                    </p:anim>
                                  </p:childTnLst>
                                </p:cTn>
                              </p:par>
                              <p:par>
                                <p:cTn id="41" presetID="2" presetClass="entr" presetSubtype="8" fill="hold" grpId="0" nodeType="withEffect">
                                  <p:stCondLst>
                                    <p:cond delay="0"/>
                                  </p:stCondLst>
                                  <p:childTnLst>
                                    <p:set>
                                      <p:cBhvr>
                                        <p:cTn id="42" dur="1" fill="hold">
                                          <p:stCondLst>
                                            <p:cond delay="0"/>
                                          </p:stCondLst>
                                        </p:cTn>
                                        <p:tgtEl>
                                          <p:spTgt spid="13315">
                                            <p:txEl>
                                              <p:pRg st="8" end="8"/>
                                            </p:txEl>
                                          </p:spTgt>
                                        </p:tgtEl>
                                        <p:attrNameLst>
                                          <p:attrName>style.visibility</p:attrName>
                                        </p:attrNameLst>
                                      </p:cBhvr>
                                      <p:to>
                                        <p:strVal val="visible"/>
                                      </p:to>
                                    </p:set>
                                    <p:anim calcmode="lin" valueType="num">
                                      <p:cBhvr additive="base">
                                        <p:cTn id="43" dur="1000" fill="hold"/>
                                        <p:tgtEl>
                                          <p:spTgt spid="13315">
                                            <p:txEl>
                                              <p:pRg st="8" end="8"/>
                                            </p:txEl>
                                          </p:spTgt>
                                        </p:tgtEl>
                                        <p:attrNameLst>
                                          <p:attrName>ppt_x</p:attrName>
                                        </p:attrNameLst>
                                      </p:cBhvr>
                                      <p:tavLst>
                                        <p:tav tm="0">
                                          <p:val>
                                            <p:strVal val="0-#ppt_w/2"/>
                                          </p:val>
                                        </p:tav>
                                        <p:tav tm="100000">
                                          <p:val>
                                            <p:strVal val="#ppt_x"/>
                                          </p:val>
                                        </p:tav>
                                      </p:tavLst>
                                    </p:anim>
                                    <p:anim calcmode="lin" valueType="num">
                                      <p:cBhvr additive="base">
                                        <p:cTn id="44" dur="1000" fill="hold"/>
                                        <p:tgtEl>
                                          <p:spTgt spid="13315">
                                            <p:txEl>
                                              <p:pRg st="8" end="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5" grpId="0" build="p"/>
    </p:bldLst>
  </p:timing>
</p:sld>
</file>

<file path=ppt/theme/theme1.xml><?xml version="1.0" encoding="utf-8"?>
<a:theme xmlns:a="http://schemas.openxmlformats.org/drawingml/2006/main" name="Slide Template">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Slide Template</Template>
  <TotalTime>923</TotalTime>
  <Words>937</Words>
  <Application>Microsoft Macintosh PowerPoint</Application>
  <PresentationFormat>On-screen Show (4:3)</PresentationFormat>
  <Paragraphs>149</Paragraphs>
  <Slides>27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Garamond</vt:lpstr>
      <vt:lpstr>Verdana</vt:lpstr>
      <vt:lpstr>Wingdings</vt:lpstr>
      <vt:lpstr>Slide Template</vt:lpstr>
      <vt:lpstr>MySQL III</vt:lpstr>
      <vt:lpstr>Objectives</vt:lpstr>
      <vt:lpstr>SQL JOIN </vt:lpstr>
      <vt:lpstr>SQL INNER JOIN</vt:lpstr>
      <vt:lpstr>SQL LEFT JOIN</vt:lpstr>
      <vt:lpstr>SQL RIGHT JOIN</vt:lpstr>
      <vt:lpstr>FULL OUTER JOIN</vt:lpstr>
      <vt:lpstr>Demo </vt:lpstr>
      <vt:lpstr>PHP Connect to MySQL</vt:lpstr>
      <vt:lpstr>Open a Connection</vt:lpstr>
      <vt:lpstr>Close the Connection</vt:lpstr>
      <vt:lpstr>PHP Create Database</vt:lpstr>
      <vt:lpstr>Create MySQL Tables</vt:lpstr>
      <vt:lpstr>Example</vt:lpstr>
      <vt:lpstr>Example</vt:lpstr>
      <vt:lpstr>Insert Data Into MySQL</vt:lpstr>
      <vt:lpstr>Example</vt:lpstr>
      <vt:lpstr>Get ID of Last Inserted Record </vt:lpstr>
      <vt:lpstr>Example</vt:lpstr>
      <vt:lpstr>Insert Multiple Records  </vt:lpstr>
      <vt:lpstr>Select Data </vt:lpstr>
      <vt:lpstr>Example</vt:lpstr>
      <vt:lpstr>Delete Data </vt:lpstr>
      <vt:lpstr>Update Data </vt:lpstr>
      <vt:lpstr>Example</vt:lpstr>
      <vt:lpstr>Demo</vt:lpstr>
      <vt:lpstr>Summary</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JSP</dc:title>
  <dc:creator>TONY HUNG CUONG</dc:creator>
  <cp:lastModifiedBy>Microsoft Office User</cp:lastModifiedBy>
  <cp:revision>175</cp:revision>
  <dcterms:created xsi:type="dcterms:W3CDTF">2018-04-10T08:35:22Z</dcterms:created>
  <dcterms:modified xsi:type="dcterms:W3CDTF">2019-07-09T12:09:56Z</dcterms:modified>
</cp:coreProperties>
</file>