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405"/>
  </p:normalViewPr>
  <p:slideViewPr>
    <p:cSldViewPr snapToGrid="0" snapToObjects="1">
      <p:cViewPr varScale="1">
        <p:scale>
          <a:sx n="112" d="100"/>
          <a:sy n="112" d="100"/>
        </p:scale>
        <p:origin x="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8/11/21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8/11/21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8/11/21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8/11/21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8/11/21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1E7F-3C74-7B4E-A2ED-92B32BF7A4C2}"/>
              </a:ext>
            </a:extLst>
          </p:cNvPr>
          <p:cNvSpPr>
            <a:spLocks noGrp="1"/>
          </p:cNvSpPr>
          <p:nvPr>
            <p:ph type="ctrTitle"/>
          </p:nvPr>
        </p:nvSpPr>
        <p:spPr/>
        <p:txBody>
          <a:bodyPr/>
          <a:lstStyle/>
          <a:p>
            <a:r>
              <a:rPr lang="en-VN" dirty="0"/>
              <a:t>AUTOLOADER</a:t>
            </a:r>
          </a:p>
        </p:txBody>
      </p:sp>
      <p:sp>
        <p:nvSpPr>
          <p:cNvPr id="3" name="Subtitle 2">
            <a:extLst>
              <a:ext uri="{FF2B5EF4-FFF2-40B4-BE49-F238E27FC236}">
                <a16:creationId xmlns:a16="http://schemas.microsoft.com/office/drawing/2014/main" id="{E387401F-90B1-C247-AD3C-49CA7D6F6C43}"/>
              </a:ext>
            </a:extLst>
          </p:cNvPr>
          <p:cNvSpPr>
            <a:spLocks noGrp="1"/>
          </p:cNvSpPr>
          <p:nvPr>
            <p:ph type="subTitle" idx="1"/>
          </p:nvPr>
        </p:nvSpPr>
        <p:spPr/>
        <p:txBody>
          <a:bodyPr/>
          <a:lstStyle/>
          <a:p>
            <a:r>
              <a:rPr lang="en-VN" dirty="0"/>
              <a:t>Nguyễn Thành Luân - NIIT</a:t>
            </a:r>
          </a:p>
        </p:txBody>
      </p:sp>
    </p:spTree>
    <p:extLst>
      <p:ext uri="{BB962C8B-B14F-4D97-AF65-F5344CB8AC3E}">
        <p14:creationId xmlns:p14="http://schemas.microsoft.com/office/powerpoint/2010/main" val="17051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80E6-4573-D845-9C1E-C9AFBEF33F29}"/>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2EC9E614-3A23-3541-AE91-8095975EFFA4}"/>
              </a:ext>
            </a:extLst>
          </p:cNvPr>
          <p:cNvSpPr>
            <a:spLocks noGrp="1"/>
          </p:cNvSpPr>
          <p:nvPr>
            <p:ph idx="1"/>
          </p:nvPr>
        </p:nvSpPr>
        <p:spPr/>
        <p:txBody>
          <a:bodyPr/>
          <a:lstStyle/>
          <a:p>
            <a:r>
              <a:rPr lang="en-VN" dirty="0"/>
              <a:t>Autoloader</a:t>
            </a:r>
          </a:p>
          <a:p>
            <a:r>
              <a:rPr lang="en-VN" dirty="0"/>
              <a:t>PSR là gì ?</a:t>
            </a:r>
          </a:p>
          <a:p>
            <a:r>
              <a:rPr lang="en-VN" dirty="0"/>
              <a:t>PSR4 là gì ?</a:t>
            </a:r>
          </a:p>
          <a:p>
            <a:r>
              <a:rPr lang="en-VN" dirty="0"/>
              <a:t>Tìm hiểu về composer</a:t>
            </a:r>
          </a:p>
        </p:txBody>
      </p:sp>
    </p:spTree>
    <p:extLst>
      <p:ext uri="{BB962C8B-B14F-4D97-AF65-F5344CB8AC3E}">
        <p14:creationId xmlns:p14="http://schemas.microsoft.com/office/powerpoint/2010/main" val="354461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9F49-B97F-274F-9575-C57A8725FD6E}"/>
              </a:ext>
            </a:extLst>
          </p:cNvPr>
          <p:cNvSpPr>
            <a:spLocks noGrp="1"/>
          </p:cNvSpPr>
          <p:nvPr>
            <p:ph type="title"/>
          </p:nvPr>
        </p:nvSpPr>
        <p:spPr/>
        <p:txBody>
          <a:bodyPr/>
          <a:lstStyle/>
          <a:p>
            <a:r>
              <a:rPr lang="en-VN"/>
              <a:t>Đặt vấn đề</a:t>
            </a:r>
            <a:endParaRPr lang="en-VN" dirty="0"/>
          </a:p>
        </p:txBody>
      </p:sp>
      <p:sp>
        <p:nvSpPr>
          <p:cNvPr id="3" name="Content Placeholder 2">
            <a:extLst>
              <a:ext uri="{FF2B5EF4-FFF2-40B4-BE49-F238E27FC236}">
                <a16:creationId xmlns:a16="http://schemas.microsoft.com/office/drawing/2014/main" id="{321680B0-B096-5842-BAE8-D57D410A94FC}"/>
              </a:ext>
            </a:extLst>
          </p:cNvPr>
          <p:cNvSpPr>
            <a:spLocks noGrp="1"/>
          </p:cNvSpPr>
          <p:nvPr>
            <p:ph idx="1"/>
          </p:nvPr>
        </p:nvSpPr>
        <p:spPr/>
        <p:txBody>
          <a:bodyPr/>
          <a:lstStyle/>
          <a:p>
            <a:r>
              <a:rPr lang="en-VN" dirty="0"/>
              <a:t>Khi sử dụng PHP, ta thường phải gọi một file vào trong một file khác thông qua include hoặc require function, nhưng nếu như số lượng file cần gọi vào lớn thì việc include file sẽ trở nên mất thời gian và phức tạp, để xử lý vấn đề này ta cần sử dụng một kỹ thuật gọi là autoloader</a:t>
            </a:r>
          </a:p>
          <a:p>
            <a:r>
              <a:rPr lang="en-VN" dirty="0"/>
              <a:t>PHP cung cấp hàm spl_loader sp_autoload_register(func) cho phép ta cài đặt kỹ thuật này </a:t>
            </a:r>
          </a:p>
        </p:txBody>
      </p:sp>
    </p:spTree>
    <p:extLst>
      <p:ext uri="{BB962C8B-B14F-4D97-AF65-F5344CB8AC3E}">
        <p14:creationId xmlns:p14="http://schemas.microsoft.com/office/powerpoint/2010/main" val="50507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7CCB-398E-A34E-B3A3-80852EB30A47}"/>
              </a:ext>
            </a:extLst>
          </p:cNvPr>
          <p:cNvSpPr>
            <a:spLocks noGrp="1"/>
          </p:cNvSpPr>
          <p:nvPr>
            <p:ph type="title"/>
          </p:nvPr>
        </p:nvSpPr>
        <p:spPr/>
        <p:txBody>
          <a:bodyPr/>
          <a:lstStyle/>
          <a:p>
            <a:r>
              <a:rPr lang="en-VN" dirty="0"/>
              <a:t>SPL_AUTOLOAD_REGISTER()</a:t>
            </a:r>
          </a:p>
        </p:txBody>
      </p:sp>
      <p:sp>
        <p:nvSpPr>
          <p:cNvPr id="3" name="Content Placeholder 2">
            <a:extLst>
              <a:ext uri="{FF2B5EF4-FFF2-40B4-BE49-F238E27FC236}">
                <a16:creationId xmlns:a16="http://schemas.microsoft.com/office/drawing/2014/main" id="{C2E6C8AC-AC0C-2748-AFB9-9EF54E4F3800}"/>
              </a:ext>
            </a:extLst>
          </p:cNvPr>
          <p:cNvSpPr>
            <a:spLocks noGrp="1"/>
          </p:cNvSpPr>
          <p:nvPr>
            <p:ph idx="1"/>
          </p:nvPr>
        </p:nvSpPr>
        <p:spPr/>
        <p:txBody>
          <a:bodyPr/>
          <a:lstStyle/>
          <a:p>
            <a:r>
              <a:rPr lang="en-US" dirty="0"/>
              <a:t>s</a:t>
            </a:r>
            <a:r>
              <a:rPr lang="en-VN" dirty="0"/>
              <a:t>pl_autoload_register() có khả năng tìm kiếm và lấy về tất cả các file trong một folder dựa theo một cấu trúc thư mục nhất định. </a:t>
            </a:r>
          </a:p>
          <a:p>
            <a:r>
              <a:rPr lang="en-US" dirty="0" err="1"/>
              <a:t>spl_autoload_register</a:t>
            </a:r>
            <a:r>
              <a:rPr lang="en-US" dirty="0"/>
              <a:t>() </a:t>
            </a:r>
            <a:r>
              <a:rPr lang="en-US" dirty="0" err="1"/>
              <a:t>nhận</a:t>
            </a:r>
            <a:r>
              <a:rPr lang="en-US" dirty="0"/>
              <a:t> </a:t>
            </a:r>
            <a:r>
              <a:rPr lang="en-US" dirty="0" err="1"/>
              <a:t>vào</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một</a:t>
            </a:r>
            <a:r>
              <a:rPr lang="en-US" dirty="0"/>
              <a:t> callback function, callback function </a:t>
            </a:r>
            <a:r>
              <a:rPr lang="en-US" dirty="0" err="1"/>
              <a:t>này</a:t>
            </a:r>
            <a:r>
              <a:rPr lang="en-US" dirty="0"/>
              <a:t> </a:t>
            </a:r>
            <a:r>
              <a:rPr lang="en-US" dirty="0" err="1"/>
              <a:t>được</a:t>
            </a:r>
            <a:r>
              <a:rPr lang="en-US" dirty="0"/>
              <a:t> </a:t>
            </a:r>
            <a:r>
              <a:rPr lang="en-US" dirty="0" err="1"/>
              <a:t>tự</a:t>
            </a:r>
            <a:r>
              <a:rPr lang="en-US" dirty="0"/>
              <a:t> </a:t>
            </a:r>
            <a:r>
              <a:rPr lang="en-US" dirty="0" err="1"/>
              <a:t>động</a:t>
            </a:r>
            <a:r>
              <a:rPr lang="en-US" dirty="0"/>
              <a:t> </a:t>
            </a:r>
            <a:r>
              <a:rPr lang="en-US" dirty="0" err="1"/>
              <a:t>chèn</a:t>
            </a:r>
            <a:r>
              <a:rPr lang="en-US" dirty="0"/>
              <a:t> </a:t>
            </a:r>
            <a:r>
              <a:rPr lang="en-US" dirty="0" err="1"/>
              <a:t>vào</a:t>
            </a:r>
            <a:r>
              <a:rPr lang="en-US" dirty="0"/>
              <a:t> </a:t>
            </a:r>
            <a:r>
              <a:rPr lang="en-US" dirty="0" err="1"/>
              <a:t>một</a:t>
            </a:r>
            <a:r>
              <a:rPr lang="en-US" dirty="0"/>
              <a:t> </a:t>
            </a:r>
            <a:r>
              <a:rPr lang="en-US" dirty="0" err="1"/>
              <a:t>tham</a:t>
            </a:r>
            <a:r>
              <a:rPr lang="en-US" dirty="0"/>
              <a:t> </a:t>
            </a:r>
            <a:r>
              <a:rPr lang="en-US" dirty="0" err="1"/>
              <a:t>số</a:t>
            </a:r>
            <a:r>
              <a:rPr lang="en-US" dirty="0"/>
              <a:t> </a:t>
            </a:r>
            <a:r>
              <a:rPr lang="en-US" dirty="0" err="1"/>
              <a:t>mang</a:t>
            </a:r>
            <a:r>
              <a:rPr lang="en-US" dirty="0"/>
              <a:t> </a:t>
            </a:r>
            <a:r>
              <a:rPr lang="en-US" dirty="0" err="1"/>
              <a:t>giá</a:t>
            </a:r>
            <a:r>
              <a:rPr lang="en-US" dirty="0"/>
              <a:t> </a:t>
            </a:r>
            <a:r>
              <a:rPr lang="en-US" dirty="0" err="1"/>
              <a:t>trị</a:t>
            </a:r>
            <a:r>
              <a:rPr lang="en-US" dirty="0"/>
              <a:t> </a:t>
            </a:r>
            <a:r>
              <a:rPr lang="en-US" dirty="0" err="1"/>
              <a:t>là</a:t>
            </a:r>
            <a:r>
              <a:rPr lang="en-US" dirty="0"/>
              <a:t> </a:t>
            </a:r>
            <a:r>
              <a:rPr lang="en-US" dirty="0" err="1"/>
              <a:t>tên</a:t>
            </a:r>
            <a:r>
              <a:rPr lang="en-US" dirty="0"/>
              <a:t> </a:t>
            </a:r>
            <a:r>
              <a:rPr lang="en-US" dirty="0" err="1"/>
              <a:t>của</a:t>
            </a:r>
            <a:r>
              <a:rPr lang="en-US" dirty="0"/>
              <a:t> file </a:t>
            </a:r>
            <a:r>
              <a:rPr lang="en-US" dirty="0" err="1"/>
              <a:t>tìm</a:t>
            </a:r>
            <a:r>
              <a:rPr lang="en-US" dirty="0"/>
              <a:t> </a:t>
            </a:r>
            <a:r>
              <a:rPr lang="en-US" dirty="0" err="1"/>
              <a:t>kiếm</a:t>
            </a:r>
            <a:r>
              <a:rPr lang="en-US" dirty="0"/>
              <a:t> </a:t>
            </a:r>
            <a:r>
              <a:rPr lang="en-US" dirty="0" err="1"/>
              <a:t>được</a:t>
            </a:r>
            <a:r>
              <a:rPr lang="en-US" dirty="0"/>
              <a:t> </a:t>
            </a:r>
            <a:r>
              <a:rPr lang="en-US" dirty="0" err="1"/>
              <a:t>trong</a:t>
            </a:r>
            <a:r>
              <a:rPr lang="en-US" dirty="0"/>
              <a:t> folder </a:t>
            </a:r>
            <a:r>
              <a:rPr lang="en-US" dirty="0" err="1"/>
              <a:t>chỉ</a:t>
            </a:r>
            <a:r>
              <a:rPr lang="en-US" dirty="0"/>
              <a:t> </a:t>
            </a:r>
            <a:r>
              <a:rPr lang="en-US" dirty="0" err="1"/>
              <a:t>định</a:t>
            </a:r>
            <a:endParaRPr lang="en-VN" dirty="0"/>
          </a:p>
          <a:p>
            <a:r>
              <a:rPr lang="en-VN" dirty="0"/>
              <a:t>Ví dụ </a:t>
            </a:r>
          </a:p>
          <a:p>
            <a:endParaRPr lang="en-US" dirty="0"/>
          </a:p>
        </p:txBody>
      </p:sp>
      <p:pic>
        <p:nvPicPr>
          <p:cNvPr id="4" name="Picture 3">
            <a:extLst>
              <a:ext uri="{FF2B5EF4-FFF2-40B4-BE49-F238E27FC236}">
                <a16:creationId xmlns:a16="http://schemas.microsoft.com/office/drawing/2014/main" id="{A84AA278-06B3-394C-9214-DE195AFCA507}"/>
              </a:ext>
            </a:extLst>
          </p:cNvPr>
          <p:cNvPicPr>
            <a:picLocks noChangeAspect="1"/>
          </p:cNvPicPr>
          <p:nvPr/>
        </p:nvPicPr>
        <p:blipFill>
          <a:blip r:embed="rId2"/>
          <a:stretch>
            <a:fillRect/>
          </a:stretch>
        </p:blipFill>
        <p:spPr>
          <a:xfrm>
            <a:off x="2055967" y="3703320"/>
            <a:ext cx="8730485" cy="2878740"/>
          </a:xfrm>
          <a:prstGeom prst="rect">
            <a:avLst/>
          </a:prstGeom>
        </p:spPr>
      </p:pic>
    </p:spTree>
    <p:extLst>
      <p:ext uri="{BB962C8B-B14F-4D97-AF65-F5344CB8AC3E}">
        <p14:creationId xmlns:p14="http://schemas.microsoft.com/office/powerpoint/2010/main" val="236394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CFBF-E041-DB46-9A22-15B21822E514}"/>
              </a:ext>
            </a:extLst>
          </p:cNvPr>
          <p:cNvSpPr>
            <a:spLocks noGrp="1"/>
          </p:cNvSpPr>
          <p:nvPr>
            <p:ph type="title"/>
          </p:nvPr>
        </p:nvSpPr>
        <p:spPr/>
        <p:txBody>
          <a:bodyPr/>
          <a:lstStyle/>
          <a:p>
            <a:r>
              <a:rPr lang="en-VN" dirty="0"/>
              <a:t>Chuẩn autoload PSR-4</a:t>
            </a:r>
          </a:p>
        </p:txBody>
      </p:sp>
      <p:sp>
        <p:nvSpPr>
          <p:cNvPr id="3" name="Content Placeholder 2">
            <a:extLst>
              <a:ext uri="{FF2B5EF4-FFF2-40B4-BE49-F238E27FC236}">
                <a16:creationId xmlns:a16="http://schemas.microsoft.com/office/drawing/2014/main" id="{8FA076C1-1287-6E45-979E-02408844FEFD}"/>
              </a:ext>
            </a:extLst>
          </p:cNvPr>
          <p:cNvSpPr>
            <a:spLocks noGrp="1"/>
          </p:cNvSpPr>
          <p:nvPr>
            <p:ph idx="1"/>
          </p:nvPr>
        </p:nvSpPr>
        <p:spPr/>
        <p:txBody>
          <a:bodyPr/>
          <a:lstStyle/>
          <a:p>
            <a:r>
              <a:rPr lang="en-VN" dirty="0"/>
              <a:t>Vì PHP là một ngôn ngữ flexible cho nên mỗi người lại có một phong cách viết PHP khác nhau, điều này sẽ rất tệ nếu như nhiều người cùng tham gia vào một project, code của người này sẽ ảnh hưởng đến code của người khác do đó người ta cần phải đưa ra các chuẩn lập trình thống nhất</a:t>
            </a:r>
          </a:p>
          <a:p>
            <a:r>
              <a:rPr lang="en-VN" dirty="0"/>
              <a:t>PSR là viết tắt của cụm từ PHP Special Request, là những tiêu chuẩn khi code PHP được cộng đồng áp dụng và xây dựng, các chuẩn này được đánh số  từ 1 đến 18. </a:t>
            </a:r>
            <a:r>
              <a:rPr lang="en-US" dirty="0"/>
              <a:t>M</a:t>
            </a:r>
            <a:r>
              <a:rPr lang="en-VN" dirty="0"/>
              <a:t>ỗi chuẩn là một sẽ quy đinhj cho một quy tắc viết code nhất định, trong đó chuẩn PSR-4 đặc tả cho quy tắc autoload trong PHP</a:t>
            </a:r>
          </a:p>
          <a:p>
            <a:r>
              <a:rPr lang="en-VN"/>
              <a:t>Đâ phần các </a:t>
            </a:r>
            <a:endParaRPr lang="en-VN" dirty="0"/>
          </a:p>
        </p:txBody>
      </p:sp>
    </p:spTree>
    <p:extLst>
      <p:ext uri="{BB962C8B-B14F-4D97-AF65-F5344CB8AC3E}">
        <p14:creationId xmlns:p14="http://schemas.microsoft.com/office/powerpoint/2010/main" val="70058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5ACC-4068-F147-AFB9-B5C89F04F465}"/>
              </a:ext>
            </a:extLst>
          </p:cNvPr>
          <p:cNvSpPr>
            <a:spLocks noGrp="1"/>
          </p:cNvSpPr>
          <p:nvPr>
            <p:ph type="title"/>
          </p:nvPr>
        </p:nvSpPr>
        <p:spPr/>
        <p:txBody>
          <a:bodyPr/>
          <a:lstStyle/>
          <a:p>
            <a:r>
              <a:rPr lang="en-VN" dirty="0"/>
              <a:t>Chuẩn autoload PSR</a:t>
            </a:r>
          </a:p>
        </p:txBody>
      </p:sp>
      <p:sp>
        <p:nvSpPr>
          <p:cNvPr id="3" name="Content Placeholder 2">
            <a:extLst>
              <a:ext uri="{FF2B5EF4-FFF2-40B4-BE49-F238E27FC236}">
                <a16:creationId xmlns:a16="http://schemas.microsoft.com/office/drawing/2014/main" id="{B2DB0812-F3CD-C54F-9E51-9F7EA775AB1D}"/>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272707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312</TotalTime>
  <Words>329</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Garamond</vt:lpstr>
      <vt:lpstr>Savon</vt:lpstr>
      <vt:lpstr>AUTOLOADER</vt:lpstr>
      <vt:lpstr>Tổng quan</vt:lpstr>
      <vt:lpstr>Đặt vấn đề</vt:lpstr>
      <vt:lpstr>SPL_AUTOLOAD_REGISTER()</vt:lpstr>
      <vt:lpstr>Chuẩn autoload PSR-4</vt:lpstr>
      <vt:lpstr>Chuẩn autoload PSR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nâng cao</dc:title>
  <dc:creator>Microsoft Office User</dc:creator>
  <cp:lastModifiedBy>Microsoft Office User</cp:lastModifiedBy>
  <cp:revision>46</cp:revision>
  <dcterms:created xsi:type="dcterms:W3CDTF">2021-08-06T12:46:01Z</dcterms:created>
  <dcterms:modified xsi:type="dcterms:W3CDTF">2021-08-11T02:45:41Z</dcterms:modified>
</cp:coreProperties>
</file>