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BEEF-4B3E-F647-89D7-96F4DA2DB5C6}" type="datetimeFigureOut">
              <a:rPr lang="en-VN" smtClean="0"/>
              <a:t>1/21/21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83F3-AF9D-624C-B5DA-9F9589694D3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594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27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483F3-AF9D-624C-B5DA-9F9589694D30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22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88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76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770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8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298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237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558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307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2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3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5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73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58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12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1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58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8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AC9-D73E-B44C-802A-F0614C1C88A7}" type="datetimeFigureOut">
              <a:rPr lang="en-VN" smtClean="0"/>
              <a:t>1/21/21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24F-97CA-724B-B32A-BD52F7FB93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566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A3D7-8797-7341-A5A3-E6AC3B47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C70-594C-D545-BAAE-BDD5DBAB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COOKIE VÀ SESSION </a:t>
            </a:r>
          </a:p>
          <a:p>
            <a:pPr marL="342900" indent="-342900">
              <a:buFontTx/>
              <a:buChar char="-"/>
            </a:pPr>
            <a:r>
              <a:rPr lang="en-US" dirty="0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58115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9830-6FD1-6542-AE20-1166D92F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MAP FOLDER SERVE VỚI FOLDER THẬT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8790-B1DD-1E48-98DE-75587814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133025"/>
          </a:xfrm>
        </p:spPr>
        <p:txBody>
          <a:bodyPr/>
          <a:lstStyle/>
          <a:p>
            <a:r>
              <a:rPr lang="en-VN" dirty="0"/>
              <a:t>Để map folder serve với folder thật, tạo một Configuration class với nội dung sau </a:t>
            </a:r>
          </a:p>
          <a:p>
            <a:r>
              <a:rPr lang="en-US" sz="1400" dirty="0"/>
              <a:t>@Configuration</a:t>
            </a:r>
            <a:br>
              <a:rPr lang="en-US" sz="1400" dirty="0"/>
            </a:br>
            <a:r>
              <a:rPr lang="en-US" sz="1400" dirty="0"/>
              <a:t>public class </a:t>
            </a:r>
            <a:r>
              <a:rPr lang="en-US" sz="1400" dirty="0" err="1"/>
              <a:t>ResourceConfiger</a:t>
            </a:r>
            <a:r>
              <a:rPr lang="en-US" sz="1400" dirty="0"/>
              <a:t> implements </a:t>
            </a:r>
            <a:r>
              <a:rPr lang="en-US" sz="1400" dirty="0" err="1"/>
              <a:t>WebMvcConfigurer</a:t>
            </a:r>
            <a:r>
              <a:rPr lang="en-US" sz="1400" dirty="0"/>
              <a:t> </a:t>
            </a:r>
            <a:r>
              <a:rPr lang="en-US" sz="1400" i="1" dirty="0"/>
              <a:t>{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@Value</a:t>
            </a:r>
            <a:r>
              <a:rPr lang="en-US" sz="1400" i="1" dirty="0"/>
              <a:t>(</a:t>
            </a:r>
            <a:r>
              <a:rPr lang="en-US" sz="1400" dirty="0"/>
              <a:t>"${</a:t>
            </a:r>
            <a:r>
              <a:rPr lang="en-US" sz="1400" dirty="0" err="1"/>
              <a:t>config.upload_folder</a:t>
            </a:r>
            <a:r>
              <a:rPr lang="en-US" sz="1400" dirty="0"/>
              <a:t>}"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/>
              <a:t>public String UPLOAD_FOLDER;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@Override</a:t>
            </a:r>
            <a:br>
              <a:rPr lang="en-US" sz="1400" dirty="0"/>
            </a:br>
            <a:r>
              <a:rPr lang="en-US" sz="1400" dirty="0"/>
              <a:t>    public void </a:t>
            </a:r>
            <a:r>
              <a:rPr lang="en-US" sz="1400" dirty="0" err="1"/>
              <a:t>addResourceHandlers</a:t>
            </a:r>
            <a:r>
              <a:rPr lang="en-US" sz="1400" i="1" dirty="0"/>
              <a:t>(</a:t>
            </a:r>
            <a:r>
              <a:rPr lang="en-US" sz="1400" dirty="0" err="1"/>
              <a:t>ResourceHandlerRegistry</a:t>
            </a:r>
            <a:r>
              <a:rPr lang="en-US" sz="1400" dirty="0"/>
              <a:t> registry</a:t>
            </a:r>
            <a:r>
              <a:rPr lang="en-US" sz="1400" i="1" dirty="0"/>
              <a:t>) {</a:t>
            </a:r>
            <a:br>
              <a:rPr lang="en-US" sz="1400" i="1" dirty="0"/>
            </a:br>
            <a:r>
              <a:rPr lang="en-US" sz="1400" i="1" dirty="0"/>
              <a:t>        </a:t>
            </a:r>
            <a:r>
              <a:rPr lang="en-US" sz="1400" dirty="0" err="1"/>
              <a:t>registry.addResourceHandler</a:t>
            </a:r>
            <a:r>
              <a:rPr lang="en-US" sz="1400" i="1" dirty="0"/>
              <a:t>(</a:t>
            </a:r>
            <a:r>
              <a:rPr lang="en-US" sz="1400" dirty="0"/>
              <a:t>"uploads/**"</a:t>
            </a:r>
            <a:r>
              <a:rPr lang="en-US" sz="1400" i="1" dirty="0"/>
              <a:t>)</a:t>
            </a:r>
            <a:br>
              <a:rPr lang="en-US" sz="1400" i="1" dirty="0"/>
            </a:br>
            <a:r>
              <a:rPr lang="en-US" sz="1400" i="1" dirty="0"/>
              <a:t>                </a:t>
            </a:r>
            <a:r>
              <a:rPr lang="en-US" sz="1400" dirty="0"/>
              <a:t>.</a:t>
            </a:r>
            <a:r>
              <a:rPr lang="en-US" sz="1400" dirty="0" err="1"/>
              <a:t>addResourceLocations</a:t>
            </a:r>
            <a:r>
              <a:rPr lang="en-US" sz="1400" i="1" dirty="0"/>
              <a:t>(</a:t>
            </a:r>
            <a:r>
              <a:rPr lang="en-US" sz="1400" dirty="0"/>
              <a:t>"file:" + UPLOAD_FOLDER</a:t>
            </a:r>
            <a:r>
              <a:rPr lang="en-US" sz="1400" i="1" dirty="0"/>
              <a:t>)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i="1" dirty="0"/>
              <a:t>}</a:t>
            </a:r>
            <a:br>
              <a:rPr lang="en-US" sz="1400" i="1" dirty="0"/>
            </a:br>
            <a:r>
              <a:rPr lang="en-US" sz="1400" i="1" dirty="0"/>
              <a:t>}</a:t>
            </a:r>
            <a:br>
              <a:rPr lang="en-US" i="1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72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7A9-3BFB-094B-BF7D-D59B6589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4235-2F78-8F42-8AF5-C4C25E1A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handling file, set tham số cho method controller với annotation @RequestParam(name=”ten_file_controle”) MultipartFile file</a:t>
            </a:r>
          </a:p>
          <a:p>
            <a:r>
              <a:rPr lang="en-VN" dirty="0"/>
              <a:t>Sau đó convert file thành mảng bytes với lệnh byte[] bytes = file.getBytes()</a:t>
            </a:r>
          </a:p>
          <a:p>
            <a:r>
              <a:rPr lang="en-VN" dirty="0"/>
              <a:t>Tạo một đối tượng đường dẫn bằng lớp Paths với lệnh Paths.get(fileName);</a:t>
            </a:r>
          </a:p>
          <a:p>
            <a:r>
              <a:rPr lang="en-VN" dirty="0"/>
              <a:t>Upload file bằng lệnh Files.write(path,bytes);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9234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6A9-2D5B-8747-948F-0490127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C1B5-CE17-D843-A01B-CCD80851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Gíao viên demo về cách upload file</a:t>
            </a:r>
          </a:p>
        </p:txBody>
      </p:sp>
    </p:spTree>
    <p:extLst>
      <p:ext uri="{BB962C8B-B14F-4D97-AF65-F5344CB8AC3E}">
        <p14:creationId xmlns:p14="http://schemas.microsoft.com/office/powerpoint/2010/main" val="32762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108-EAA4-9E4F-BA89-87322595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A2BE-6F28-C042-A192-0A74A0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COOKIE VÀ SESSION </a:t>
            </a:r>
          </a:p>
          <a:p>
            <a:pPr marL="342900" indent="-342900">
              <a:buFontTx/>
              <a:buChar char="-"/>
            </a:pPr>
            <a:r>
              <a:rPr lang="en-US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12287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20C0-3CB1-274A-AB78-B1137130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1A72-B5F5-3B47-86FA-8F1BEEBB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86031" cy="3989995"/>
          </a:xfrm>
        </p:spPr>
        <p:txBody>
          <a:bodyPr>
            <a:normAutofit/>
          </a:bodyPr>
          <a:lstStyle/>
          <a:p>
            <a:r>
              <a:rPr lang="en-VN" dirty="0"/>
              <a:t>XỬ LÝ COOKIE</a:t>
            </a:r>
          </a:p>
          <a:p>
            <a:r>
              <a:rPr lang="en-VN" dirty="0"/>
              <a:t>XỬ LÝ SESSION</a:t>
            </a:r>
          </a:p>
          <a:p>
            <a:r>
              <a:rPr lang="en-VN" dirty="0"/>
              <a:t>UPLOAD VÀ XỬ LÝ FILE</a:t>
            </a:r>
          </a:p>
        </p:txBody>
      </p:sp>
    </p:spTree>
    <p:extLst>
      <p:ext uri="{BB962C8B-B14F-4D97-AF65-F5344CB8AC3E}">
        <p14:creationId xmlns:p14="http://schemas.microsoft.com/office/powerpoint/2010/main" val="30563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ABF-3EB2-F340-BEF1-89B165C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F30E-F616-9640-8443-7FF93381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Cookie là những tập tin nhỏ lưu trữ ở máy người dùng, được sử dụng để tracking phiên làm việc của người dùng</a:t>
            </a:r>
          </a:p>
          <a:p>
            <a:r>
              <a:rPr lang="en-VN" dirty="0"/>
              <a:t>Để làm việc với cookie, đẩy hai lớp HttpServletResponsve và HttpServletRequest vào làm tham số trong controller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62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B26-B8D2-2D42-802E-FD41E3C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Thêm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18E-0113-3B43-9A3E-A4E0D3B6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06049" cy="4449264"/>
          </a:xfrm>
        </p:spPr>
        <p:txBody>
          <a:bodyPr>
            <a:normAutofit/>
          </a:bodyPr>
          <a:lstStyle/>
          <a:p>
            <a:r>
              <a:rPr lang="en-VN" dirty="0"/>
              <a:t>Để thêm cookie, ta làm như sau 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HttpServletResponsve</a:t>
            </a:r>
            <a:r>
              <a:rPr lang="en-US" dirty="0"/>
              <a:t> </a:t>
            </a:r>
            <a:r>
              <a:rPr lang="en-US" dirty="0" err="1"/>
              <a:t>responsve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Cookie cookie = new Cookie(“</a:t>
            </a:r>
            <a:r>
              <a:rPr lang="en-US" dirty="0" err="1"/>
              <a:t>username”,”NIIT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response.addCookie</a:t>
            </a:r>
            <a:r>
              <a:rPr lang="en-US" dirty="0"/>
              <a:t>(cookie);</a:t>
            </a:r>
          </a:p>
          <a:p>
            <a:pPr marL="0" indent="0">
              <a:buNone/>
            </a:pPr>
            <a:r>
              <a:rPr lang="en-US" dirty="0"/>
              <a:t>       return “add-cookie”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903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ĐỌC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/>
          <a:lstStyle/>
          <a:p>
            <a:r>
              <a:rPr lang="en-VN" dirty="0"/>
              <a:t>Để đọc cookie, spring boot cung cấp một annotation @CookieValue cho phép đọc từng cookie riêng lẻ trong controller method dựa theo cookie name</a:t>
            </a:r>
          </a:p>
          <a:p>
            <a:r>
              <a:rPr lang="en-US" dirty="0"/>
              <a:t>Public String </a:t>
            </a:r>
            <a:r>
              <a:rPr lang="en-US" dirty="0" err="1"/>
              <a:t>getCookie</a:t>
            </a:r>
            <a:r>
              <a:rPr lang="en-US" dirty="0"/>
              <a:t>(@</a:t>
            </a:r>
            <a:r>
              <a:rPr lang="en-US" dirty="0" err="1"/>
              <a:t>CookieValue</a:t>
            </a:r>
            <a:r>
              <a:rPr lang="en-US" dirty="0"/>
              <a:t>(value = “username”) String username){</a:t>
            </a:r>
          </a:p>
          <a:p>
            <a:pPr marL="0" indent="0">
              <a:buNone/>
            </a:pPr>
            <a:r>
              <a:rPr lang="en-US" dirty="0"/>
              <a:t>       return “The cookie is ”+username;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  <a:p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19140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3A0-2766-4847-A839-0AFC63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ĐỌC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81B-AAC7-064E-846F-20E54442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08790" cy="4099942"/>
          </a:xfrm>
        </p:spPr>
        <p:txBody>
          <a:bodyPr/>
          <a:lstStyle/>
          <a:p>
            <a:r>
              <a:rPr lang="en-VN" dirty="0"/>
              <a:t>Trong trường hợp muốn đọc tất cả các cookie, sử dụng hàm getCookies của HttpServletRequest class</a:t>
            </a:r>
          </a:p>
          <a:p>
            <a:r>
              <a:rPr lang="en-US" dirty="0"/>
              <a:t>Public String </a:t>
            </a:r>
            <a:r>
              <a:rPr lang="en-US" dirty="0" err="1"/>
              <a:t>getAllCookie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request){</a:t>
            </a:r>
          </a:p>
          <a:p>
            <a:pPr marL="0" indent="0">
              <a:buNone/>
            </a:pPr>
            <a:r>
              <a:rPr lang="en-US" dirty="0"/>
              <a:t>      Cookies[]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”show-cookies”;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  <a:p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34171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740E-AE7D-1449-AC09-98C7AF20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7E7A-31F7-514D-92DB-9327BB2B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Session bao </a:t>
            </a:r>
            <a:r>
              <a:rPr lang="en-US" dirty="0" err="1"/>
              <a:t>gồm</a:t>
            </a:r>
            <a:r>
              <a:rPr lang="en-US" dirty="0"/>
              <a:t> 4 modules </a:t>
            </a:r>
          </a:p>
          <a:p>
            <a:r>
              <a:rPr lang="en-US" dirty="0"/>
              <a:t>Spring Session Core</a:t>
            </a:r>
          </a:p>
          <a:p>
            <a:r>
              <a:rPr lang="en-US" dirty="0"/>
              <a:t>Spring Session Data Redis</a:t>
            </a:r>
          </a:p>
          <a:p>
            <a:r>
              <a:rPr lang="en-US" dirty="0"/>
              <a:t>Spring Session JDBC </a:t>
            </a:r>
          </a:p>
          <a:p>
            <a:r>
              <a:rPr lang="en-US" dirty="0"/>
              <a:t>Spring Session </a:t>
            </a:r>
            <a:r>
              <a:rPr lang="en-US" dirty="0" err="1"/>
              <a:t>Hazelcast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652-26E4-A848-A454-17C77D3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SPRING SESSION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236F-8F37-C749-B343-2DDCA0C9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demo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spring session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672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0823-9082-534A-8400-0EADDB30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UPLOAD FILE VỚI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5ECC-4704-3B49-8235-816F4C72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Để upload file với spring boot, các bạn cần làm 4 bước </a:t>
            </a:r>
          </a:p>
          <a:p>
            <a:r>
              <a:rPr lang="en-VN" dirty="0"/>
              <a:t>Tạo folder chứa file trên máy tính</a:t>
            </a:r>
          </a:p>
          <a:p>
            <a:r>
              <a:rPr lang="en-VN" dirty="0"/>
              <a:t>Map folder chứa file với folder serve trong project</a:t>
            </a:r>
          </a:p>
          <a:p>
            <a:r>
              <a:rPr lang="en-VN" dirty="0"/>
              <a:t>Show file thông qua folder serve</a:t>
            </a:r>
          </a:p>
          <a:p>
            <a:r>
              <a:rPr lang="en-VN"/>
              <a:t>Thêm annotation để handle file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0081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{00207640-E254-FA45-9986-97BB2C38C55B}tf10001122</Template>
  <TotalTime>1105</TotalTime>
  <Words>475</Words>
  <Application>Microsoft Macintosh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Spring boot</vt:lpstr>
      <vt:lpstr>Tổng quan</vt:lpstr>
      <vt:lpstr>XỬ LÝ COOKIE</vt:lpstr>
      <vt:lpstr>Thêm COOKIE</vt:lpstr>
      <vt:lpstr>ĐỌC COOKIE</vt:lpstr>
      <vt:lpstr>ĐỌC COOKIE</vt:lpstr>
      <vt:lpstr>SESSION</vt:lpstr>
      <vt:lpstr>Sử dụng SPRING SESSION CORE</vt:lpstr>
      <vt:lpstr>UPLOAD FILE VỚI SPRING BOOT</vt:lpstr>
      <vt:lpstr>MAP FOLDER SERVE VỚI FOLDER THẬT</vt:lpstr>
      <vt:lpstr>XỬ LÝ FILE UPLOAD</vt:lpstr>
      <vt:lpstr>XỬ LÝ FILE UPLOAD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Microsoft Office User</dc:creator>
  <cp:lastModifiedBy>Microsoft Office User</cp:lastModifiedBy>
  <cp:revision>142</cp:revision>
  <dcterms:created xsi:type="dcterms:W3CDTF">2021-01-07T03:52:02Z</dcterms:created>
  <dcterms:modified xsi:type="dcterms:W3CDTF">2021-01-21T13:33:11Z</dcterms:modified>
</cp:coreProperties>
</file>